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31"/>
  </p:notesMasterIdLst>
  <p:handoutMasterIdLst>
    <p:handoutMasterId r:id="rId32"/>
  </p:handoutMasterIdLst>
  <p:sldIdLst>
    <p:sldId id="647" r:id="rId5"/>
    <p:sldId id="696" r:id="rId6"/>
    <p:sldId id="722" r:id="rId7"/>
    <p:sldId id="901" r:id="rId8"/>
    <p:sldId id="897" r:id="rId9"/>
    <p:sldId id="898" r:id="rId10"/>
    <p:sldId id="728" r:id="rId11"/>
    <p:sldId id="865" r:id="rId12"/>
    <p:sldId id="932" r:id="rId13"/>
    <p:sldId id="914" r:id="rId14"/>
    <p:sldId id="915" r:id="rId15"/>
    <p:sldId id="893" r:id="rId16"/>
    <p:sldId id="894" r:id="rId17"/>
    <p:sldId id="933" r:id="rId18"/>
    <p:sldId id="912" r:id="rId19"/>
    <p:sldId id="934" r:id="rId20"/>
    <p:sldId id="759" r:id="rId21"/>
    <p:sldId id="765" r:id="rId22"/>
    <p:sldId id="917" r:id="rId23"/>
    <p:sldId id="935" r:id="rId24"/>
    <p:sldId id="936" r:id="rId25"/>
    <p:sldId id="937" r:id="rId26"/>
    <p:sldId id="938" r:id="rId27"/>
    <p:sldId id="939" r:id="rId28"/>
    <p:sldId id="940" r:id="rId29"/>
    <p:sldId id="61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901"/>
            <p14:sldId id="897"/>
            <p14:sldId id="898"/>
            <p14:sldId id="728"/>
            <p14:sldId id="865"/>
            <p14:sldId id="932"/>
            <p14:sldId id="914"/>
            <p14:sldId id="915"/>
            <p14:sldId id="893"/>
            <p14:sldId id="894"/>
            <p14:sldId id="933"/>
            <p14:sldId id="912"/>
            <p14:sldId id="934"/>
            <p14:sldId id="759"/>
            <p14:sldId id="765"/>
            <p14:sldId id="917"/>
            <p14:sldId id="935"/>
            <p14:sldId id="936"/>
            <p14:sldId id="937"/>
            <p14:sldId id="938"/>
            <p14:sldId id="939"/>
            <p14:sldId id="940"/>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C5E5C-F986-4F4A-8F7E-360BB235659B}" v="5" dt="2024-08-08T17:20:15.410"/>
    <p1510:client id="{A342A5EE-A6B0-4C4C-B1D9-2F22368D26C3}" v="65" dt="2024-08-08T11:59:39.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67" d="100"/>
          <a:sy n="67" d="100"/>
        </p:scale>
        <p:origin x="948"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3ECF923-5C5A-4CBA-9ABC-5FC1100F3C53}"/>
    <pc:docChg chg="undo custSel addSld modSld sldOrd modSection">
      <pc:chgData name="Yoel Kortick" userId="167978f5-7f40-4909-85d5-d4149554ad4e" providerId="ADAL" clId="{F3ECF923-5C5A-4CBA-9ABC-5FC1100F3C53}" dt="2024-08-07T10:43:08.917" v="2933" actId="14100"/>
      <pc:docMkLst>
        <pc:docMk/>
      </pc:docMkLst>
      <pc:sldChg chg="modSp mod">
        <pc:chgData name="Yoel Kortick" userId="167978f5-7f40-4909-85d5-d4149554ad4e" providerId="ADAL" clId="{F3ECF923-5C5A-4CBA-9ABC-5FC1100F3C53}" dt="2024-08-07T10:43:08.917" v="2933" actId="14100"/>
        <pc:sldMkLst>
          <pc:docMk/>
          <pc:sldMk cId="2594056538" sldId="647"/>
        </pc:sldMkLst>
        <pc:spChg chg="mod">
          <ac:chgData name="Yoel Kortick" userId="167978f5-7f40-4909-85d5-d4149554ad4e" providerId="ADAL" clId="{F3ECF923-5C5A-4CBA-9ABC-5FC1100F3C53}" dt="2024-08-07T07:20:59.905" v="825"/>
          <ac:spMkLst>
            <pc:docMk/>
            <pc:sldMk cId="2594056538" sldId="647"/>
            <ac:spMk id="3" creationId="{CB9463A4-51FE-33CE-9ECD-B99FC1EC1880}"/>
          </ac:spMkLst>
        </pc:spChg>
        <pc:spChg chg="mod">
          <ac:chgData name="Yoel Kortick" userId="167978f5-7f40-4909-85d5-d4149554ad4e" providerId="ADAL" clId="{F3ECF923-5C5A-4CBA-9ABC-5FC1100F3C53}" dt="2024-08-07T10:43:08.917" v="2933" actId="14100"/>
          <ac:spMkLst>
            <pc:docMk/>
            <pc:sldMk cId="2594056538" sldId="647"/>
            <ac:spMk id="21" creationId="{4B557451-4271-4B3E-23ED-1E236F2D7796}"/>
          </ac:spMkLst>
        </pc:spChg>
      </pc:sldChg>
      <pc:sldChg chg="modSp mod">
        <pc:chgData name="Yoel Kortick" userId="167978f5-7f40-4909-85d5-d4149554ad4e" providerId="ADAL" clId="{F3ECF923-5C5A-4CBA-9ABC-5FC1100F3C53}" dt="2024-08-07T10:23:42.526" v="2899"/>
        <pc:sldMkLst>
          <pc:docMk/>
          <pc:sldMk cId="2401584553" sldId="696"/>
        </pc:sldMkLst>
        <pc:spChg chg="mod">
          <ac:chgData name="Yoel Kortick" userId="167978f5-7f40-4909-85d5-d4149554ad4e" providerId="ADAL" clId="{F3ECF923-5C5A-4CBA-9ABC-5FC1100F3C53}" dt="2024-08-07T10:23:42.526" v="2899"/>
          <ac:spMkLst>
            <pc:docMk/>
            <pc:sldMk cId="2401584553" sldId="696"/>
            <ac:spMk id="6" creationId="{65F3B852-286D-55BD-2B1D-F4756EAB082C}"/>
          </ac:spMkLst>
        </pc:spChg>
      </pc:sldChg>
      <pc:sldChg chg="modSp">
        <pc:chgData name="Yoel Kortick" userId="167978f5-7f40-4909-85d5-d4149554ad4e" providerId="ADAL" clId="{F3ECF923-5C5A-4CBA-9ABC-5FC1100F3C53}" dt="2024-08-07T07:20:59.905" v="825"/>
        <pc:sldMkLst>
          <pc:docMk/>
          <pc:sldMk cId="2470152550" sldId="865"/>
        </pc:sldMkLst>
        <pc:spChg chg="mod">
          <ac:chgData name="Yoel Kortick" userId="167978f5-7f40-4909-85d5-d4149554ad4e" providerId="ADAL" clId="{F3ECF923-5C5A-4CBA-9ABC-5FC1100F3C53}" dt="2024-08-07T07:20:59.905" v="825"/>
          <ac:spMkLst>
            <pc:docMk/>
            <pc:sldMk cId="2470152550" sldId="865"/>
            <ac:spMk id="4" creationId="{9CBCD717-1DC1-2608-3D5A-7ECD9297188A}"/>
          </ac:spMkLst>
        </pc:spChg>
        <pc:spChg chg="mod">
          <ac:chgData name="Yoel Kortick" userId="167978f5-7f40-4909-85d5-d4149554ad4e" providerId="ADAL" clId="{F3ECF923-5C5A-4CBA-9ABC-5FC1100F3C53}" dt="2024-08-07T07:20:59.905" v="825"/>
          <ac:spMkLst>
            <pc:docMk/>
            <pc:sldMk cId="2470152550" sldId="865"/>
            <ac:spMk id="11" creationId="{1ACE3884-5DD3-4F86-13C6-FF34F1D35C8C}"/>
          </ac:spMkLst>
        </pc:spChg>
      </pc:sldChg>
      <pc:sldChg chg="addSp modSp mod">
        <pc:chgData name="Yoel Kortick" userId="167978f5-7f40-4909-85d5-d4149554ad4e" providerId="ADAL" clId="{F3ECF923-5C5A-4CBA-9ABC-5FC1100F3C53}" dt="2024-08-07T07:20:59.905" v="825"/>
        <pc:sldMkLst>
          <pc:docMk/>
          <pc:sldMk cId="2930318453" sldId="894"/>
        </pc:sldMkLst>
        <pc:spChg chg="add mod">
          <ac:chgData name="Yoel Kortick" userId="167978f5-7f40-4909-85d5-d4149554ad4e" providerId="ADAL" clId="{F3ECF923-5C5A-4CBA-9ABC-5FC1100F3C53}" dt="2024-08-07T07:20:59.905" v="825"/>
          <ac:spMkLst>
            <pc:docMk/>
            <pc:sldMk cId="2930318453" sldId="894"/>
            <ac:spMk id="2" creationId="{F73B0E7F-8AD7-D864-EC51-185EE602735C}"/>
          </ac:spMkLst>
        </pc:spChg>
        <pc:spChg chg="mod">
          <ac:chgData name="Yoel Kortick" userId="167978f5-7f40-4909-85d5-d4149554ad4e" providerId="ADAL" clId="{F3ECF923-5C5A-4CBA-9ABC-5FC1100F3C53}" dt="2024-08-07T07:20:59.905" v="825"/>
          <ac:spMkLst>
            <pc:docMk/>
            <pc:sldMk cId="2930318453" sldId="894"/>
            <ac:spMk id="11" creationId="{1ACE3884-5DD3-4F86-13C6-FF34F1D35C8C}"/>
          </ac:spMkLst>
        </pc:spChg>
        <pc:spChg chg="mod">
          <ac:chgData name="Yoel Kortick" userId="167978f5-7f40-4909-85d5-d4149554ad4e" providerId="ADAL" clId="{F3ECF923-5C5A-4CBA-9ABC-5FC1100F3C53}" dt="2024-08-07T07:16:25.463" v="653" actId="1036"/>
          <ac:spMkLst>
            <pc:docMk/>
            <pc:sldMk cId="2930318453" sldId="894"/>
            <ac:spMk id="12" creationId="{1D7F6E4F-959E-9B4C-D0FF-09623FF48D29}"/>
          </ac:spMkLst>
        </pc:spChg>
        <pc:spChg chg="mod">
          <ac:chgData name="Yoel Kortick" userId="167978f5-7f40-4909-85d5-d4149554ad4e" providerId="ADAL" clId="{F3ECF923-5C5A-4CBA-9ABC-5FC1100F3C53}" dt="2024-08-07T07:16:25.463" v="653" actId="1036"/>
          <ac:spMkLst>
            <pc:docMk/>
            <pc:sldMk cId="2930318453" sldId="894"/>
            <ac:spMk id="13" creationId="{9953C8DE-A1F3-60E3-ED46-DB2C0CB9DBBD}"/>
          </ac:spMkLst>
        </pc:spChg>
        <pc:spChg chg="mod">
          <ac:chgData name="Yoel Kortick" userId="167978f5-7f40-4909-85d5-d4149554ad4e" providerId="ADAL" clId="{F3ECF923-5C5A-4CBA-9ABC-5FC1100F3C53}" dt="2024-08-07T07:16:25.463" v="653" actId="1036"/>
          <ac:spMkLst>
            <pc:docMk/>
            <pc:sldMk cId="2930318453" sldId="894"/>
            <ac:spMk id="14" creationId="{9D907C67-1D15-5A1D-7CC0-C9774993F97B}"/>
          </ac:spMkLst>
        </pc:spChg>
        <pc:spChg chg="mod">
          <ac:chgData name="Yoel Kortick" userId="167978f5-7f40-4909-85d5-d4149554ad4e" providerId="ADAL" clId="{F3ECF923-5C5A-4CBA-9ABC-5FC1100F3C53}" dt="2024-08-07T07:16:25.463" v="653" actId="1036"/>
          <ac:spMkLst>
            <pc:docMk/>
            <pc:sldMk cId="2930318453" sldId="894"/>
            <ac:spMk id="15" creationId="{916EE23A-8D33-1A21-CA7B-5399F076A847}"/>
          </ac:spMkLst>
        </pc:spChg>
        <pc:spChg chg="mod">
          <ac:chgData name="Yoel Kortick" userId="167978f5-7f40-4909-85d5-d4149554ad4e" providerId="ADAL" clId="{F3ECF923-5C5A-4CBA-9ABC-5FC1100F3C53}" dt="2024-08-07T07:16:25.463" v="653" actId="1036"/>
          <ac:spMkLst>
            <pc:docMk/>
            <pc:sldMk cId="2930318453" sldId="894"/>
            <ac:spMk id="16" creationId="{E8F4A674-9235-6371-E286-D22E091EC693}"/>
          </ac:spMkLst>
        </pc:spChg>
        <pc:picChg chg="mod">
          <ac:chgData name="Yoel Kortick" userId="167978f5-7f40-4909-85d5-d4149554ad4e" providerId="ADAL" clId="{F3ECF923-5C5A-4CBA-9ABC-5FC1100F3C53}" dt="2024-08-07T07:16:25.463" v="653" actId="1036"/>
          <ac:picMkLst>
            <pc:docMk/>
            <pc:sldMk cId="2930318453" sldId="894"/>
            <ac:picMk id="10" creationId="{4C9D6A89-5D19-8078-AC1E-C17A87F6363D}"/>
          </ac:picMkLst>
        </pc:picChg>
        <pc:cxnChg chg="add">
          <ac:chgData name="Yoel Kortick" userId="167978f5-7f40-4909-85d5-d4149554ad4e" providerId="ADAL" clId="{F3ECF923-5C5A-4CBA-9ABC-5FC1100F3C53}" dt="2024-08-07T07:17:21.657" v="666" actId="11529"/>
          <ac:cxnSpMkLst>
            <pc:docMk/>
            <pc:sldMk cId="2930318453" sldId="894"/>
            <ac:cxnSpMk id="5" creationId="{76543CE5-7497-FA59-C976-DBF7A1A2F580}"/>
          </ac:cxnSpMkLst>
        </pc:cxnChg>
      </pc:sldChg>
      <pc:sldChg chg="modSp mod">
        <pc:chgData name="Yoel Kortick" userId="167978f5-7f40-4909-85d5-d4149554ad4e" providerId="ADAL" clId="{F3ECF923-5C5A-4CBA-9ABC-5FC1100F3C53}" dt="2024-08-07T07:06:48.522" v="2" actId="14734"/>
        <pc:sldMkLst>
          <pc:docMk/>
          <pc:sldMk cId="1750647774" sldId="897"/>
        </pc:sldMkLst>
        <pc:graphicFrameChg chg="mod modGraphic">
          <ac:chgData name="Yoel Kortick" userId="167978f5-7f40-4909-85d5-d4149554ad4e" providerId="ADAL" clId="{F3ECF923-5C5A-4CBA-9ABC-5FC1100F3C53}" dt="2024-08-07T07:06:48.522" v="2" actId="14734"/>
          <ac:graphicFrameMkLst>
            <pc:docMk/>
            <pc:sldMk cId="1750647774" sldId="897"/>
            <ac:graphicFrameMk id="7" creationId="{CDD33AEC-975C-F1E9-237B-F6878AF440C5}"/>
          </ac:graphicFrameMkLst>
        </pc:graphicFrameChg>
      </pc:sldChg>
      <pc:sldChg chg="addSp modSp mod">
        <pc:chgData name="Yoel Kortick" userId="167978f5-7f40-4909-85d5-d4149554ad4e" providerId="ADAL" clId="{F3ECF923-5C5A-4CBA-9ABC-5FC1100F3C53}" dt="2024-08-07T07:14:53.446" v="632" actId="14100"/>
        <pc:sldMkLst>
          <pc:docMk/>
          <pc:sldMk cId="3434854241" sldId="898"/>
        </pc:sldMkLst>
        <pc:spChg chg="add mod">
          <ac:chgData name="Yoel Kortick" userId="167978f5-7f40-4909-85d5-d4149554ad4e" providerId="ADAL" clId="{F3ECF923-5C5A-4CBA-9ABC-5FC1100F3C53}" dt="2024-08-07T07:14:53.446" v="632" actId="14100"/>
          <ac:spMkLst>
            <pc:docMk/>
            <pc:sldMk cId="3434854241" sldId="898"/>
            <ac:spMk id="2" creationId="{AFCC6C8E-8FA1-5103-6562-3790EDEDF744}"/>
          </ac:spMkLst>
        </pc:spChg>
      </pc:sldChg>
      <pc:sldChg chg="modSp mod ord">
        <pc:chgData name="Yoel Kortick" userId="167978f5-7f40-4909-85d5-d4149554ad4e" providerId="ADAL" clId="{F3ECF923-5C5A-4CBA-9ABC-5FC1100F3C53}" dt="2024-08-07T10:24:27.902" v="2912" actId="20577"/>
        <pc:sldMkLst>
          <pc:docMk/>
          <pc:sldMk cId="2860026996" sldId="901"/>
        </pc:sldMkLst>
        <pc:spChg chg="mod">
          <ac:chgData name="Yoel Kortick" userId="167978f5-7f40-4909-85d5-d4149554ad4e" providerId="ADAL" clId="{F3ECF923-5C5A-4CBA-9ABC-5FC1100F3C53}" dt="2024-08-07T10:24:27.902" v="2912" actId="20577"/>
          <ac:spMkLst>
            <pc:docMk/>
            <pc:sldMk cId="2860026996" sldId="901"/>
            <ac:spMk id="11" creationId="{1ACE3884-5DD3-4F86-13C6-FF34F1D35C8C}"/>
          </ac:spMkLst>
        </pc:spChg>
      </pc:sldChg>
      <pc:sldChg chg="modSp">
        <pc:chgData name="Yoel Kortick" userId="167978f5-7f40-4909-85d5-d4149554ad4e" providerId="ADAL" clId="{F3ECF923-5C5A-4CBA-9ABC-5FC1100F3C53}" dt="2024-08-07T07:20:59.905" v="825"/>
        <pc:sldMkLst>
          <pc:docMk/>
          <pc:sldMk cId="3457724213" sldId="903"/>
        </pc:sldMkLst>
        <pc:spChg chg="mod">
          <ac:chgData name="Yoel Kortick" userId="167978f5-7f40-4909-85d5-d4149554ad4e" providerId="ADAL" clId="{F3ECF923-5C5A-4CBA-9ABC-5FC1100F3C53}" dt="2024-08-07T07:20:59.905" v="825"/>
          <ac:spMkLst>
            <pc:docMk/>
            <pc:sldMk cId="3457724213" sldId="903"/>
            <ac:spMk id="11" creationId="{1ACE3884-5DD3-4F86-13C6-FF34F1D35C8C}"/>
          </ac:spMkLst>
        </pc:spChg>
      </pc:sldChg>
      <pc:sldChg chg="addSp modSp mod">
        <pc:chgData name="Yoel Kortick" userId="167978f5-7f40-4909-85d5-d4149554ad4e" providerId="ADAL" clId="{F3ECF923-5C5A-4CBA-9ABC-5FC1100F3C53}" dt="2024-08-07T07:22:18.589" v="845" actId="1036"/>
        <pc:sldMkLst>
          <pc:docMk/>
          <pc:sldMk cId="4119431849" sldId="904"/>
        </pc:sldMkLst>
        <pc:spChg chg="mod">
          <ac:chgData name="Yoel Kortick" userId="167978f5-7f40-4909-85d5-d4149554ad4e" providerId="ADAL" clId="{F3ECF923-5C5A-4CBA-9ABC-5FC1100F3C53}" dt="2024-08-07T07:22:02.354" v="838" actId="13926"/>
          <ac:spMkLst>
            <pc:docMk/>
            <pc:sldMk cId="4119431849" sldId="904"/>
            <ac:spMk id="2" creationId="{B6365FD2-4199-BD11-04D3-57ED646A6C2D}"/>
          </ac:spMkLst>
        </pc:spChg>
        <pc:spChg chg="add mod">
          <ac:chgData name="Yoel Kortick" userId="167978f5-7f40-4909-85d5-d4149554ad4e" providerId="ADAL" clId="{F3ECF923-5C5A-4CBA-9ABC-5FC1100F3C53}" dt="2024-08-07T07:21:20.237" v="826"/>
          <ac:spMkLst>
            <pc:docMk/>
            <pc:sldMk cId="4119431849" sldId="904"/>
            <ac:spMk id="6" creationId="{0977773A-83E6-F7A6-F8B8-451067CC7D0A}"/>
          </ac:spMkLst>
        </pc:spChg>
        <pc:spChg chg="add mod">
          <ac:chgData name="Yoel Kortick" userId="167978f5-7f40-4909-85d5-d4149554ad4e" providerId="ADAL" clId="{F3ECF923-5C5A-4CBA-9ABC-5FC1100F3C53}" dt="2024-08-07T07:21:55.158" v="836" actId="115"/>
          <ac:spMkLst>
            <pc:docMk/>
            <pc:sldMk cId="4119431849" sldId="904"/>
            <ac:spMk id="8" creationId="{983035E7-8F0A-2272-6657-5C14119A4A64}"/>
          </ac:spMkLst>
        </pc:spChg>
        <pc:spChg chg="mod">
          <ac:chgData name="Yoel Kortick" userId="167978f5-7f40-4909-85d5-d4149554ad4e" providerId="ADAL" clId="{F3ECF923-5C5A-4CBA-9ABC-5FC1100F3C53}" dt="2024-08-07T07:21:59.150" v="837" actId="13926"/>
          <ac:spMkLst>
            <pc:docMk/>
            <pc:sldMk cId="4119431849" sldId="904"/>
            <ac:spMk id="11" creationId="{1ACE3884-5DD3-4F86-13C6-FF34F1D35C8C}"/>
          </ac:spMkLst>
        </pc:spChg>
        <pc:spChg chg="mod">
          <ac:chgData name="Yoel Kortick" userId="167978f5-7f40-4909-85d5-d4149554ad4e" providerId="ADAL" clId="{F3ECF923-5C5A-4CBA-9ABC-5FC1100F3C53}" dt="2024-08-07T07:22:18.589" v="845" actId="1036"/>
          <ac:spMkLst>
            <pc:docMk/>
            <pc:sldMk cId="4119431849" sldId="904"/>
            <ac:spMk id="13" creationId="{10A275E6-4E86-33E7-DE59-05BC3CC7DE6E}"/>
          </ac:spMkLst>
        </pc:spChg>
        <pc:spChg chg="add mod">
          <ac:chgData name="Yoel Kortick" userId="167978f5-7f40-4909-85d5-d4149554ad4e" providerId="ADAL" clId="{F3ECF923-5C5A-4CBA-9ABC-5FC1100F3C53}" dt="2024-08-07T07:22:18.589" v="845" actId="1036"/>
          <ac:spMkLst>
            <pc:docMk/>
            <pc:sldMk cId="4119431849" sldId="904"/>
            <ac:spMk id="15" creationId="{7B150919-6433-053A-D72C-EB76AD0B2BB6}"/>
          </ac:spMkLst>
        </pc:spChg>
        <pc:picChg chg="add mod">
          <ac:chgData name="Yoel Kortick" userId="167978f5-7f40-4909-85d5-d4149554ad4e" providerId="ADAL" clId="{F3ECF923-5C5A-4CBA-9ABC-5FC1100F3C53}" dt="2024-08-07T07:21:20.237" v="826"/>
          <ac:picMkLst>
            <pc:docMk/>
            <pc:sldMk cId="4119431849" sldId="904"/>
            <ac:picMk id="3" creationId="{B0DF9DCB-82C4-0023-96DF-D01F862766D2}"/>
          </ac:picMkLst>
        </pc:picChg>
        <pc:picChg chg="mod">
          <ac:chgData name="Yoel Kortick" userId="167978f5-7f40-4909-85d5-d4149554ad4e" providerId="ADAL" clId="{F3ECF923-5C5A-4CBA-9ABC-5FC1100F3C53}" dt="2024-08-07T07:22:18.589" v="845" actId="1036"/>
          <ac:picMkLst>
            <pc:docMk/>
            <pc:sldMk cId="4119431849" sldId="904"/>
            <ac:picMk id="5" creationId="{52EFE4FD-DEF7-41C0-CC36-A5FE8293B109}"/>
          </ac:picMkLst>
        </pc:picChg>
        <pc:cxnChg chg="add mod">
          <ac:chgData name="Yoel Kortick" userId="167978f5-7f40-4909-85d5-d4149554ad4e" providerId="ADAL" clId="{F3ECF923-5C5A-4CBA-9ABC-5FC1100F3C53}" dt="2024-08-07T07:21:20.237" v="826"/>
          <ac:cxnSpMkLst>
            <pc:docMk/>
            <pc:sldMk cId="4119431849" sldId="904"/>
            <ac:cxnSpMk id="7" creationId="{690A7B6C-F785-9F24-F53F-8C8FDEE56CB4}"/>
          </ac:cxnSpMkLst>
        </pc:cxnChg>
        <pc:cxnChg chg="add mod">
          <ac:chgData name="Yoel Kortick" userId="167978f5-7f40-4909-85d5-d4149554ad4e" providerId="ADAL" clId="{F3ECF923-5C5A-4CBA-9ABC-5FC1100F3C53}" dt="2024-08-07T07:21:33.999" v="828" actId="1076"/>
          <ac:cxnSpMkLst>
            <pc:docMk/>
            <pc:sldMk cId="4119431849" sldId="904"/>
            <ac:cxnSpMk id="14" creationId="{45B5C0C2-C6B4-D81B-64E2-D772A1ECF10B}"/>
          </ac:cxnSpMkLst>
        </pc:cxnChg>
        <pc:cxnChg chg="add mod">
          <ac:chgData name="Yoel Kortick" userId="167978f5-7f40-4909-85d5-d4149554ad4e" providerId="ADAL" clId="{F3ECF923-5C5A-4CBA-9ABC-5FC1100F3C53}" dt="2024-08-07T07:22:18.589" v="845" actId="1036"/>
          <ac:cxnSpMkLst>
            <pc:docMk/>
            <pc:sldMk cId="4119431849" sldId="904"/>
            <ac:cxnSpMk id="16" creationId="{A2489334-97EB-9E34-E5A2-DB8DD2B4B0A5}"/>
          </ac:cxnSpMkLst>
        </pc:cxnChg>
      </pc:sldChg>
      <pc:sldChg chg="addSp modSp mod">
        <pc:chgData name="Yoel Kortick" userId="167978f5-7f40-4909-85d5-d4149554ad4e" providerId="ADAL" clId="{F3ECF923-5C5A-4CBA-9ABC-5FC1100F3C53}" dt="2024-08-07T07:19:49.881" v="820" actId="33524"/>
        <pc:sldMkLst>
          <pc:docMk/>
          <pc:sldMk cId="3356371604" sldId="913"/>
        </pc:sldMkLst>
        <pc:spChg chg="add mod">
          <ac:chgData name="Yoel Kortick" userId="167978f5-7f40-4909-85d5-d4149554ad4e" providerId="ADAL" clId="{F3ECF923-5C5A-4CBA-9ABC-5FC1100F3C53}" dt="2024-08-07T07:19:49.881" v="820" actId="33524"/>
          <ac:spMkLst>
            <pc:docMk/>
            <pc:sldMk cId="3356371604" sldId="913"/>
            <ac:spMk id="2" creationId="{708719CC-E17B-DF76-CBBF-F9F700A212F1}"/>
          </ac:spMkLst>
        </pc:spChg>
      </pc:sldChg>
      <pc:sldChg chg="modSp">
        <pc:chgData name="Yoel Kortick" userId="167978f5-7f40-4909-85d5-d4149554ad4e" providerId="ADAL" clId="{F3ECF923-5C5A-4CBA-9ABC-5FC1100F3C53}" dt="2024-08-07T07:20:59.905" v="825"/>
        <pc:sldMkLst>
          <pc:docMk/>
          <pc:sldMk cId="949090232" sldId="914"/>
        </pc:sldMkLst>
        <pc:spChg chg="mod">
          <ac:chgData name="Yoel Kortick" userId="167978f5-7f40-4909-85d5-d4149554ad4e" providerId="ADAL" clId="{F3ECF923-5C5A-4CBA-9ABC-5FC1100F3C53}" dt="2024-08-07T07:20:59.905" v="825"/>
          <ac:spMkLst>
            <pc:docMk/>
            <pc:sldMk cId="949090232" sldId="914"/>
            <ac:spMk id="11" creationId="{1ACE3884-5DD3-4F86-13C6-FF34F1D35C8C}"/>
          </ac:spMkLst>
        </pc:spChg>
      </pc:sldChg>
      <pc:sldChg chg="modSp mod">
        <pc:chgData name="Yoel Kortick" userId="167978f5-7f40-4909-85d5-d4149554ad4e" providerId="ADAL" clId="{F3ECF923-5C5A-4CBA-9ABC-5FC1100F3C53}" dt="2024-08-07T07:20:59.905" v="825"/>
        <pc:sldMkLst>
          <pc:docMk/>
          <pc:sldMk cId="4118280013" sldId="915"/>
        </pc:sldMkLst>
        <pc:spChg chg="mod">
          <ac:chgData name="Yoel Kortick" userId="167978f5-7f40-4909-85d5-d4149554ad4e" providerId="ADAL" clId="{F3ECF923-5C5A-4CBA-9ABC-5FC1100F3C53}" dt="2024-08-07T07:20:59.905" v="825"/>
          <ac:spMkLst>
            <pc:docMk/>
            <pc:sldMk cId="4118280013" sldId="915"/>
            <ac:spMk id="4" creationId="{9CBCD717-1DC1-2608-3D5A-7ECD9297188A}"/>
          </ac:spMkLst>
        </pc:spChg>
        <pc:spChg chg="mod">
          <ac:chgData name="Yoel Kortick" userId="167978f5-7f40-4909-85d5-d4149554ad4e" providerId="ADAL" clId="{F3ECF923-5C5A-4CBA-9ABC-5FC1100F3C53}" dt="2024-08-07T07:20:59.905" v="825"/>
          <ac:spMkLst>
            <pc:docMk/>
            <pc:sldMk cId="4118280013" sldId="915"/>
            <ac:spMk id="11" creationId="{1ACE3884-5DD3-4F86-13C6-FF34F1D35C8C}"/>
          </ac:spMkLst>
        </pc:spChg>
        <pc:spChg chg="mod">
          <ac:chgData name="Yoel Kortick" userId="167978f5-7f40-4909-85d5-d4149554ad4e" providerId="ADAL" clId="{F3ECF923-5C5A-4CBA-9ABC-5FC1100F3C53}" dt="2024-08-07T07:20:59.905" v="825"/>
          <ac:spMkLst>
            <pc:docMk/>
            <pc:sldMk cId="4118280013" sldId="915"/>
            <ac:spMk id="14" creationId="{75AD9607-55EC-AC10-DD7A-89EAEFCCF0BC}"/>
          </ac:spMkLst>
        </pc:spChg>
      </pc:sldChg>
      <pc:sldChg chg="addSp modSp mod">
        <pc:chgData name="Yoel Kortick" userId="167978f5-7f40-4909-85d5-d4149554ad4e" providerId="ADAL" clId="{F3ECF923-5C5A-4CBA-9ABC-5FC1100F3C53}" dt="2024-08-07T07:16:11.292" v="639" actId="14100"/>
        <pc:sldMkLst>
          <pc:docMk/>
          <pc:sldMk cId="829767456" sldId="916"/>
        </pc:sldMkLst>
        <pc:cxnChg chg="mod">
          <ac:chgData name="Yoel Kortick" userId="167978f5-7f40-4909-85d5-d4149554ad4e" providerId="ADAL" clId="{F3ECF923-5C5A-4CBA-9ABC-5FC1100F3C53}" dt="2024-08-07T07:16:05.430" v="637" actId="14100"/>
          <ac:cxnSpMkLst>
            <pc:docMk/>
            <pc:sldMk cId="829767456" sldId="916"/>
            <ac:cxnSpMk id="6" creationId="{F898701B-54CF-771F-B95D-C3E167140C86}"/>
          </ac:cxnSpMkLst>
        </pc:cxnChg>
        <pc:cxnChg chg="add mod">
          <ac:chgData name="Yoel Kortick" userId="167978f5-7f40-4909-85d5-d4149554ad4e" providerId="ADAL" clId="{F3ECF923-5C5A-4CBA-9ABC-5FC1100F3C53}" dt="2024-08-07T07:16:11.292" v="639" actId="14100"/>
          <ac:cxnSpMkLst>
            <pc:docMk/>
            <pc:sldMk cId="829767456" sldId="916"/>
            <ac:cxnSpMk id="7" creationId="{29A3F8EB-CAC7-1389-E982-6EF3DE39198D}"/>
          </ac:cxnSpMkLst>
        </pc:cxnChg>
      </pc:sldChg>
      <pc:sldChg chg="modSp mod">
        <pc:chgData name="Yoel Kortick" userId="167978f5-7f40-4909-85d5-d4149554ad4e" providerId="ADAL" clId="{F3ECF923-5C5A-4CBA-9ABC-5FC1100F3C53}" dt="2024-08-07T07:20:59.905" v="825"/>
        <pc:sldMkLst>
          <pc:docMk/>
          <pc:sldMk cId="3749388472" sldId="919"/>
        </pc:sldMkLst>
        <pc:spChg chg="mod">
          <ac:chgData name="Yoel Kortick" userId="167978f5-7f40-4909-85d5-d4149554ad4e" providerId="ADAL" clId="{F3ECF923-5C5A-4CBA-9ABC-5FC1100F3C53}" dt="2024-08-07T07:20:59.905" v="825"/>
          <ac:spMkLst>
            <pc:docMk/>
            <pc:sldMk cId="3749388472" sldId="919"/>
            <ac:spMk id="11" creationId="{1ACE3884-5DD3-4F86-13C6-FF34F1D35C8C}"/>
          </ac:spMkLst>
        </pc:spChg>
        <pc:spChg chg="mod">
          <ac:chgData name="Yoel Kortick" userId="167978f5-7f40-4909-85d5-d4149554ad4e" providerId="ADAL" clId="{F3ECF923-5C5A-4CBA-9ABC-5FC1100F3C53}" dt="2024-08-07T07:20:59.905" v="825"/>
          <ac:spMkLst>
            <pc:docMk/>
            <pc:sldMk cId="3749388472" sldId="919"/>
            <ac:spMk id="15" creationId="{A6D76A4D-576A-AD76-9DEB-C468CE1B4B2F}"/>
          </ac:spMkLst>
        </pc:spChg>
      </pc:sldChg>
      <pc:sldChg chg="modSp add mod">
        <pc:chgData name="Yoel Kortick" userId="167978f5-7f40-4909-85d5-d4149554ad4e" providerId="ADAL" clId="{F3ECF923-5C5A-4CBA-9ABC-5FC1100F3C53}" dt="2024-08-07T07:35:21.892" v="866" actId="20577"/>
        <pc:sldMkLst>
          <pc:docMk/>
          <pc:sldMk cId="2948057144" sldId="920"/>
        </pc:sldMkLst>
        <pc:spChg chg="mod">
          <ac:chgData name="Yoel Kortick" userId="167978f5-7f40-4909-85d5-d4149554ad4e" providerId="ADAL" clId="{F3ECF923-5C5A-4CBA-9ABC-5FC1100F3C53}" dt="2024-08-07T07:35:21.892" v="866" actId="20577"/>
          <ac:spMkLst>
            <pc:docMk/>
            <pc:sldMk cId="2948057144" sldId="920"/>
            <ac:spMk id="13" creationId="{F4F9CE6C-EB7E-DBFE-C77E-B97A93A03817}"/>
          </ac:spMkLst>
        </pc:spChg>
      </pc:sldChg>
      <pc:sldChg chg="addSp delSp modSp add mod">
        <pc:chgData name="Yoel Kortick" userId="167978f5-7f40-4909-85d5-d4149554ad4e" providerId="ADAL" clId="{F3ECF923-5C5A-4CBA-9ABC-5FC1100F3C53}" dt="2024-08-07T10:24:00.262" v="2900"/>
        <pc:sldMkLst>
          <pc:docMk/>
          <pc:sldMk cId="3737752867" sldId="921"/>
        </pc:sldMkLst>
        <pc:spChg chg="del">
          <ac:chgData name="Yoel Kortick" userId="167978f5-7f40-4909-85d5-d4149554ad4e" providerId="ADAL" clId="{F3ECF923-5C5A-4CBA-9ABC-5FC1100F3C53}" dt="2024-08-07T07:58:41.047" v="1204" actId="478"/>
          <ac:spMkLst>
            <pc:docMk/>
            <pc:sldMk cId="3737752867" sldId="921"/>
            <ac:spMk id="4" creationId="{9CBCD717-1DC1-2608-3D5A-7ECD9297188A}"/>
          </ac:spMkLst>
        </pc:spChg>
        <pc:spChg chg="mod">
          <ac:chgData name="Yoel Kortick" userId="167978f5-7f40-4909-85d5-d4149554ad4e" providerId="ADAL" clId="{F3ECF923-5C5A-4CBA-9ABC-5FC1100F3C53}" dt="2024-08-07T10:24:00.262" v="2900"/>
          <ac:spMkLst>
            <pc:docMk/>
            <pc:sldMk cId="3737752867" sldId="921"/>
            <ac:spMk id="10" creationId="{4C5297D4-1A90-BA7E-1EA2-3486955EA032}"/>
          </ac:spMkLst>
        </pc:spChg>
        <pc:spChg chg="mod">
          <ac:chgData name="Yoel Kortick" userId="167978f5-7f40-4909-85d5-d4149554ad4e" providerId="ADAL" clId="{F3ECF923-5C5A-4CBA-9ABC-5FC1100F3C53}" dt="2024-08-07T08:05:11.135" v="1234" actId="14100"/>
          <ac:spMkLst>
            <pc:docMk/>
            <pc:sldMk cId="3737752867" sldId="921"/>
            <ac:spMk id="11" creationId="{1ACE3884-5DD3-4F86-13C6-FF34F1D35C8C}"/>
          </ac:spMkLst>
        </pc:spChg>
        <pc:spChg chg="add mod">
          <ac:chgData name="Yoel Kortick" userId="167978f5-7f40-4909-85d5-d4149554ad4e" providerId="ADAL" clId="{F3ECF923-5C5A-4CBA-9ABC-5FC1100F3C53}" dt="2024-08-07T08:05:28.373" v="1273" actId="14100"/>
          <ac:spMkLst>
            <pc:docMk/>
            <pc:sldMk cId="3737752867" sldId="921"/>
            <ac:spMk id="12" creationId="{A00078FC-DF1D-8417-F1A7-94DE1612E1CC}"/>
          </ac:spMkLst>
        </pc:spChg>
        <pc:picChg chg="del">
          <ac:chgData name="Yoel Kortick" userId="167978f5-7f40-4909-85d5-d4149554ad4e" providerId="ADAL" clId="{F3ECF923-5C5A-4CBA-9ABC-5FC1100F3C53}" dt="2024-08-07T07:37:32.753" v="1040" actId="478"/>
          <ac:picMkLst>
            <pc:docMk/>
            <pc:sldMk cId="3737752867" sldId="921"/>
            <ac:picMk id="3" creationId="{BFD0A085-E84E-6921-DBDC-0A07CF9BEFCC}"/>
          </ac:picMkLst>
        </pc:picChg>
        <pc:picChg chg="add del">
          <ac:chgData name="Yoel Kortick" userId="167978f5-7f40-4909-85d5-d4149554ad4e" providerId="ADAL" clId="{F3ECF923-5C5A-4CBA-9ABC-5FC1100F3C53}" dt="2024-08-07T07:37:02.464" v="994" actId="22"/>
          <ac:picMkLst>
            <pc:docMk/>
            <pc:sldMk cId="3737752867" sldId="921"/>
            <ac:picMk id="5" creationId="{37707CE0-D015-672C-1AD1-62F849C34D3D}"/>
          </ac:picMkLst>
        </pc:picChg>
        <pc:picChg chg="add mod ord">
          <ac:chgData name="Yoel Kortick" userId="167978f5-7f40-4909-85d5-d4149554ad4e" providerId="ADAL" clId="{F3ECF923-5C5A-4CBA-9ABC-5FC1100F3C53}" dt="2024-08-07T08:05:15.661" v="1258" actId="1036"/>
          <ac:picMkLst>
            <pc:docMk/>
            <pc:sldMk cId="3737752867" sldId="921"/>
            <ac:picMk id="8" creationId="{4AA38A36-7662-357B-AE38-32BB1FD4C828}"/>
          </ac:picMkLst>
        </pc:picChg>
        <pc:cxnChg chg="mod">
          <ac:chgData name="Yoel Kortick" userId="167978f5-7f40-4909-85d5-d4149554ad4e" providerId="ADAL" clId="{F3ECF923-5C5A-4CBA-9ABC-5FC1100F3C53}" dt="2024-08-07T08:05:28.373" v="1273" actId="14100"/>
          <ac:cxnSpMkLst>
            <pc:docMk/>
            <pc:sldMk cId="3737752867" sldId="921"/>
            <ac:cxnSpMk id="6" creationId="{F898701B-54CF-771F-B95D-C3E167140C86}"/>
          </ac:cxnSpMkLst>
        </pc:cxnChg>
      </pc:sldChg>
      <pc:sldChg chg="addSp delSp modSp add mod">
        <pc:chgData name="Yoel Kortick" userId="167978f5-7f40-4909-85d5-d4149554ad4e" providerId="ADAL" clId="{F3ECF923-5C5A-4CBA-9ABC-5FC1100F3C53}" dt="2024-08-07T10:28:52.983" v="2929" actId="20577"/>
        <pc:sldMkLst>
          <pc:docMk/>
          <pc:sldMk cId="330620700" sldId="922"/>
        </pc:sldMkLst>
        <pc:spChg chg="del">
          <ac:chgData name="Yoel Kortick" userId="167978f5-7f40-4909-85d5-d4149554ad4e" providerId="ADAL" clId="{F3ECF923-5C5A-4CBA-9ABC-5FC1100F3C53}" dt="2024-08-07T08:07:12.181" v="1380" actId="478"/>
          <ac:spMkLst>
            <pc:docMk/>
            <pc:sldMk cId="330620700" sldId="922"/>
            <ac:spMk id="4" creationId="{9CBCD717-1DC1-2608-3D5A-7ECD9297188A}"/>
          </ac:spMkLst>
        </pc:spChg>
        <pc:spChg chg="add">
          <ac:chgData name="Yoel Kortick" userId="167978f5-7f40-4909-85d5-d4149554ad4e" providerId="ADAL" clId="{F3ECF923-5C5A-4CBA-9ABC-5FC1100F3C53}" dt="2024-08-07T08:07:21.517" v="1399" actId="11529"/>
          <ac:spMkLst>
            <pc:docMk/>
            <pc:sldMk cId="330620700" sldId="922"/>
            <ac:spMk id="8" creationId="{3C8BE7D1-0E24-21C6-AA0D-69618DBD9D12}"/>
          </ac:spMkLst>
        </pc:spChg>
        <pc:spChg chg="mod">
          <ac:chgData name="Yoel Kortick" userId="167978f5-7f40-4909-85d5-d4149554ad4e" providerId="ADAL" clId="{F3ECF923-5C5A-4CBA-9ABC-5FC1100F3C53}" dt="2024-08-07T10:24:00.262" v="2900"/>
          <ac:spMkLst>
            <pc:docMk/>
            <pc:sldMk cId="330620700" sldId="922"/>
            <ac:spMk id="10" creationId="{4C5297D4-1A90-BA7E-1EA2-3486955EA032}"/>
          </ac:spMkLst>
        </pc:spChg>
        <pc:spChg chg="mod">
          <ac:chgData name="Yoel Kortick" userId="167978f5-7f40-4909-85d5-d4149554ad4e" providerId="ADAL" clId="{F3ECF923-5C5A-4CBA-9ABC-5FC1100F3C53}" dt="2024-08-07T10:28:52.983" v="2929" actId="20577"/>
          <ac:spMkLst>
            <pc:docMk/>
            <pc:sldMk cId="330620700" sldId="922"/>
            <ac:spMk id="11" creationId="{1ACE3884-5DD3-4F86-13C6-FF34F1D35C8C}"/>
          </ac:spMkLst>
        </pc:spChg>
        <pc:spChg chg="add">
          <ac:chgData name="Yoel Kortick" userId="167978f5-7f40-4909-85d5-d4149554ad4e" providerId="ADAL" clId="{F3ECF923-5C5A-4CBA-9ABC-5FC1100F3C53}" dt="2024-08-07T08:07:24.940" v="1400" actId="11529"/>
          <ac:spMkLst>
            <pc:docMk/>
            <pc:sldMk cId="330620700" sldId="922"/>
            <ac:spMk id="12" creationId="{9BC75748-D756-0F0E-E1F3-20FA059E9022}"/>
          </ac:spMkLst>
        </pc:spChg>
        <pc:picChg chg="add mod">
          <ac:chgData name="Yoel Kortick" userId="167978f5-7f40-4909-85d5-d4149554ad4e" providerId="ADAL" clId="{F3ECF923-5C5A-4CBA-9ABC-5FC1100F3C53}" dt="2024-08-07T08:07:16.653" v="1398" actId="208"/>
          <ac:picMkLst>
            <pc:docMk/>
            <pc:sldMk cId="330620700" sldId="922"/>
            <ac:picMk id="3" creationId="{8FB10575-D125-ED49-EBFB-04A1FF523B79}"/>
          </ac:picMkLst>
        </pc:picChg>
        <pc:picChg chg="del">
          <ac:chgData name="Yoel Kortick" userId="167978f5-7f40-4909-85d5-d4149554ad4e" providerId="ADAL" clId="{F3ECF923-5C5A-4CBA-9ABC-5FC1100F3C53}" dt="2024-08-07T08:07:09.424" v="1379" actId="478"/>
          <ac:picMkLst>
            <pc:docMk/>
            <pc:sldMk cId="330620700" sldId="922"/>
            <ac:picMk id="5" creationId="{8FF559F2-E211-6A7D-27D5-B79DAFECEF1C}"/>
          </ac:picMkLst>
        </pc:picChg>
        <pc:cxnChg chg="del">
          <ac:chgData name="Yoel Kortick" userId="167978f5-7f40-4909-85d5-d4149554ad4e" providerId="ADAL" clId="{F3ECF923-5C5A-4CBA-9ABC-5FC1100F3C53}" dt="2024-08-07T08:07:12.181" v="1380" actId="478"/>
          <ac:cxnSpMkLst>
            <pc:docMk/>
            <pc:sldMk cId="330620700" sldId="922"/>
            <ac:cxnSpMk id="6" creationId="{F898701B-54CF-771F-B95D-C3E167140C86}"/>
          </ac:cxnSpMkLst>
        </pc:cxnChg>
        <pc:cxnChg chg="del">
          <ac:chgData name="Yoel Kortick" userId="167978f5-7f40-4909-85d5-d4149554ad4e" providerId="ADAL" clId="{F3ECF923-5C5A-4CBA-9ABC-5FC1100F3C53}" dt="2024-08-07T08:07:12.181" v="1380" actId="478"/>
          <ac:cxnSpMkLst>
            <pc:docMk/>
            <pc:sldMk cId="330620700" sldId="922"/>
            <ac:cxnSpMk id="7" creationId="{317AC2E8-FAA7-381A-BF75-B4575DD0FCB0}"/>
          </ac:cxnSpMkLst>
        </pc:cxnChg>
      </pc:sldChg>
      <pc:sldChg chg="addSp delSp modSp add mod">
        <pc:chgData name="Yoel Kortick" userId="167978f5-7f40-4909-85d5-d4149554ad4e" providerId="ADAL" clId="{F3ECF923-5C5A-4CBA-9ABC-5FC1100F3C53}" dt="2024-08-07T10:24:00.262" v="2900"/>
        <pc:sldMkLst>
          <pc:docMk/>
          <pc:sldMk cId="350084439" sldId="923"/>
        </pc:sldMkLst>
        <pc:spChg chg="del">
          <ac:chgData name="Yoel Kortick" userId="167978f5-7f40-4909-85d5-d4149554ad4e" providerId="ADAL" clId="{F3ECF923-5C5A-4CBA-9ABC-5FC1100F3C53}" dt="2024-08-07T08:14:34.186" v="1535" actId="478"/>
          <ac:spMkLst>
            <pc:docMk/>
            <pc:sldMk cId="350084439" sldId="923"/>
            <ac:spMk id="4" creationId="{9CBCD717-1DC1-2608-3D5A-7ECD9297188A}"/>
          </ac:spMkLst>
        </pc:spChg>
        <pc:spChg chg="add">
          <ac:chgData name="Yoel Kortick" userId="167978f5-7f40-4909-85d5-d4149554ad4e" providerId="ADAL" clId="{F3ECF923-5C5A-4CBA-9ABC-5FC1100F3C53}" dt="2024-08-07T08:16:20.886" v="1553" actId="11529"/>
          <ac:spMkLst>
            <pc:docMk/>
            <pc:sldMk cId="350084439" sldId="923"/>
            <ac:spMk id="7" creationId="{F5E03F6F-A367-36BA-292D-6BB36C25BE7A}"/>
          </ac:spMkLst>
        </pc:spChg>
        <pc:spChg chg="mod">
          <ac:chgData name="Yoel Kortick" userId="167978f5-7f40-4909-85d5-d4149554ad4e" providerId="ADAL" clId="{F3ECF923-5C5A-4CBA-9ABC-5FC1100F3C53}" dt="2024-08-07T10:24:00.262" v="2900"/>
          <ac:spMkLst>
            <pc:docMk/>
            <pc:sldMk cId="350084439" sldId="923"/>
            <ac:spMk id="10" creationId="{4C5297D4-1A90-BA7E-1EA2-3486955EA032}"/>
          </ac:spMkLst>
        </pc:spChg>
        <pc:spChg chg="mod">
          <ac:chgData name="Yoel Kortick" userId="167978f5-7f40-4909-85d5-d4149554ad4e" providerId="ADAL" clId="{F3ECF923-5C5A-4CBA-9ABC-5FC1100F3C53}" dt="2024-08-07T08:14:47.158" v="1549" actId="20577"/>
          <ac:spMkLst>
            <pc:docMk/>
            <pc:sldMk cId="350084439" sldId="923"/>
            <ac:spMk id="11" creationId="{1ACE3884-5DD3-4F86-13C6-FF34F1D35C8C}"/>
          </ac:spMkLst>
        </pc:spChg>
        <pc:spChg chg="del">
          <ac:chgData name="Yoel Kortick" userId="167978f5-7f40-4909-85d5-d4149554ad4e" providerId="ADAL" clId="{F3ECF923-5C5A-4CBA-9ABC-5FC1100F3C53}" dt="2024-08-07T08:14:37.264" v="1538" actId="478"/>
          <ac:spMkLst>
            <pc:docMk/>
            <pc:sldMk cId="350084439" sldId="923"/>
            <ac:spMk id="14" creationId="{75AD9607-55EC-AC10-DD7A-89EAEFCCF0BC}"/>
          </ac:spMkLst>
        </pc:spChg>
        <pc:picChg chg="del">
          <ac:chgData name="Yoel Kortick" userId="167978f5-7f40-4909-85d5-d4149554ad4e" providerId="ADAL" clId="{F3ECF923-5C5A-4CBA-9ABC-5FC1100F3C53}" dt="2024-08-07T08:14:35.451" v="1536" actId="478"/>
          <ac:picMkLst>
            <pc:docMk/>
            <pc:sldMk cId="350084439" sldId="923"/>
            <ac:picMk id="3" creationId="{646C2094-A3D7-768B-3423-3892C84470B8}"/>
          </ac:picMkLst>
        </pc:picChg>
        <pc:picChg chg="add mod">
          <ac:chgData name="Yoel Kortick" userId="167978f5-7f40-4909-85d5-d4149554ad4e" providerId="ADAL" clId="{F3ECF923-5C5A-4CBA-9ABC-5FC1100F3C53}" dt="2024-08-07T08:16:14.271" v="1552" actId="208"/>
          <ac:picMkLst>
            <pc:docMk/>
            <pc:sldMk cId="350084439" sldId="923"/>
            <ac:picMk id="5" creationId="{EB350BE2-EE6C-8B38-C118-8285A62D5984}"/>
          </ac:picMkLst>
        </pc:picChg>
        <pc:picChg chg="del">
          <ac:chgData name="Yoel Kortick" userId="167978f5-7f40-4909-85d5-d4149554ad4e" providerId="ADAL" clId="{F3ECF923-5C5A-4CBA-9ABC-5FC1100F3C53}" dt="2024-08-07T08:14:37.859" v="1539" actId="478"/>
          <ac:picMkLst>
            <pc:docMk/>
            <pc:sldMk cId="350084439" sldId="923"/>
            <ac:picMk id="13" creationId="{11FA510A-A360-7C66-FA8A-EA36814B8887}"/>
          </ac:picMkLst>
        </pc:picChg>
        <pc:cxnChg chg="del">
          <ac:chgData name="Yoel Kortick" userId="167978f5-7f40-4909-85d5-d4149554ad4e" providerId="ADAL" clId="{F3ECF923-5C5A-4CBA-9ABC-5FC1100F3C53}" dt="2024-08-07T08:14:36.300" v="1537" actId="478"/>
          <ac:cxnSpMkLst>
            <pc:docMk/>
            <pc:sldMk cId="350084439" sldId="923"/>
            <ac:cxnSpMk id="6" creationId="{F898701B-54CF-771F-B95D-C3E167140C86}"/>
          </ac:cxnSpMkLst>
        </pc:cxnChg>
      </pc:sldChg>
      <pc:sldChg chg="addSp delSp modSp add mod">
        <pc:chgData name="Yoel Kortick" userId="167978f5-7f40-4909-85d5-d4149554ad4e" providerId="ADAL" clId="{F3ECF923-5C5A-4CBA-9ABC-5FC1100F3C53}" dt="2024-08-07T10:24:00.262" v="2900"/>
        <pc:sldMkLst>
          <pc:docMk/>
          <pc:sldMk cId="2981544445" sldId="924"/>
        </pc:sldMkLst>
        <pc:spChg chg="del">
          <ac:chgData name="Yoel Kortick" userId="167978f5-7f40-4909-85d5-d4149554ad4e" providerId="ADAL" clId="{F3ECF923-5C5A-4CBA-9ABC-5FC1100F3C53}" dt="2024-08-07T08:16:46.204" v="1614" actId="478"/>
          <ac:spMkLst>
            <pc:docMk/>
            <pc:sldMk cId="2981544445" sldId="924"/>
            <ac:spMk id="4" creationId="{9CBCD717-1DC1-2608-3D5A-7ECD9297188A}"/>
          </ac:spMkLst>
        </pc:spChg>
        <pc:spChg chg="mod">
          <ac:chgData name="Yoel Kortick" userId="167978f5-7f40-4909-85d5-d4149554ad4e" providerId="ADAL" clId="{F3ECF923-5C5A-4CBA-9ABC-5FC1100F3C53}" dt="2024-08-07T10:24:00.262" v="2900"/>
          <ac:spMkLst>
            <pc:docMk/>
            <pc:sldMk cId="2981544445" sldId="924"/>
            <ac:spMk id="10" creationId="{4C5297D4-1A90-BA7E-1EA2-3486955EA032}"/>
          </ac:spMkLst>
        </pc:spChg>
        <pc:spChg chg="mod">
          <ac:chgData name="Yoel Kortick" userId="167978f5-7f40-4909-85d5-d4149554ad4e" providerId="ADAL" clId="{F3ECF923-5C5A-4CBA-9ABC-5FC1100F3C53}" dt="2024-08-07T08:20:39.020" v="1729" actId="6549"/>
          <ac:spMkLst>
            <pc:docMk/>
            <pc:sldMk cId="2981544445" sldId="924"/>
            <ac:spMk id="11" creationId="{1ACE3884-5DD3-4F86-13C6-FF34F1D35C8C}"/>
          </ac:spMkLst>
        </pc:spChg>
        <pc:spChg chg="add mod">
          <ac:chgData name="Yoel Kortick" userId="167978f5-7f40-4909-85d5-d4149554ad4e" providerId="ADAL" clId="{F3ECF923-5C5A-4CBA-9ABC-5FC1100F3C53}" dt="2024-08-07T08:20:45.197" v="1742" actId="1036"/>
          <ac:spMkLst>
            <pc:docMk/>
            <pc:sldMk cId="2981544445" sldId="924"/>
            <ac:spMk id="12" creationId="{08442B33-55FD-7A8E-B23E-EA5A9E4A38A8}"/>
          </ac:spMkLst>
        </pc:spChg>
        <pc:picChg chg="add mod">
          <ac:chgData name="Yoel Kortick" userId="167978f5-7f40-4909-85d5-d4149554ad4e" providerId="ADAL" clId="{F3ECF923-5C5A-4CBA-9ABC-5FC1100F3C53}" dt="2024-08-07T08:20:45.197" v="1742" actId="1036"/>
          <ac:picMkLst>
            <pc:docMk/>
            <pc:sldMk cId="2981544445" sldId="924"/>
            <ac:picMk id="3" creationId="{CB3FA896-FC52-D763-2393-CF2667B7DB6A}"/>
          </ac:picMkLst>
        </pc:picChg>
        <pc:picChg chg="del">
          <ac:chgData name="Yoel Kortick" userId="167978f5-7f40-4909-85d5-d4149554ad4e" providerId="ADAL" clId="{F3ECF923-5C5A-4CBA-9ABC-5FC1100F3C53}" dt="2024-08-07T08:16:48.239" v="1617" actId="478"/>
          <ac:picMkLst>
            <pc:docMk/>
            <pc:sldMk cId="2981544445" sldId="924"/>
            <ac:picMk id="5" creationId="{3CA6FEAB-D6B3-CB0A-6121-9B3D673D7783}"/>
          </ac:picMkLst>
        </pc:picChg>
        <pc:picChg chg="del">
          <ac:chgData name="Yoel Kortick" userId="167978f5-7f40-4909-85d5-d4149554ad4e" providerId="ADAL" clId="{F3ECF923-5C5A-4CBA-9ABC-5FC1100F3C53}" dt="2024-08-07T08:16:49.024" v="1618" actId="478"/>
          <ac:picMkLst>
            <pc:docMk/>
            <pc:sldMk cId="2981544445" sldId="924"/>
            <ac:picMk id="8" creationId="{89679130-88FB-35EB-F893-19B548645ECA}"/>
          </ac:picMkLst>
        </pc:picChg>
        <pc:cxnChg chg="del">
          <ac:chgData name="Yoel Kortick" userId="167978f5-7f40-4909-85d5-d4149554ad4e" providerId="ADAL" clId="{F3ECF923-5C5A-4CBA-9ABC-5FC1100F3C53}" dt="2024-08-07T08:16:46.989" v="1615" actId="478"/>
          <ac:cxnSpMkLst>
            <pc:docMk/>
            <pc:sldMk cId="2981544445" sldId="924"/>
            <ac:cxnSpMk id="6" creationId="{F898701B-54CF-771F-B95D-C3E167140C86}"/>
          </ac:cxnSpMkLst>
        </pc:cxnChg>
        <pc:cxnChg chg="del">
          <ac:chgData name="Yoel Kortick" userId="167978f5-7f40-4909-85d5-d4149554ad4e" providerId="ADAL" clId="{F3ECF923-5C5A-4CBA-9ABC-5FC1100F3C53}" dt="2024-08-07T08:16:47.722" v="1616" actId="478"/>
          <ac:cxnSpMkLst>
            <pc:docMk/>
            <pc:sldMk cId="2981544445" sldId="924"/>
            <ac:cxnSpMk id="7" creationId="{29A3F8EB-CAC7-1389-E982-6EF3DE39198D}"/>
          </ac:cxnSpMkLst>
        </pc:cxnChg>
      </pc:sldChg>
      <pc:sldChg chg="addSp delSp modSp add mod">
        <pc:chgData name="Yoel Kortick" userId="167978f5-7f40-4909-85d5-d4149554ad4e" providerId="ADAL" clId="{F3ECF923-5C5A-4CBA-9ABC-5FC1100F3C53}" dt="2024-08-07T10:24:00.262" v="2900"/>
        <pc:sldMkLst>
          <pc:docMk/>
          <pc:sldMk cId="2812809134" sldId="925"/>
        </pc:sldMkLst>
        <pc:spChg chg="add mod">
          <ac:chgData name="Yoel Kortick" userId="167978f5-7f40-4909-85d5-d4149554ad4e" providerId="ADAL" clId="{F3ECF923-5C5A-4CBA-9ABC-5FC1100F3C53}" dt="2024-08-07T08:09:19.676" v="1487" actId="14100"/>
          <ac:spMkLst>
            <pc:docMk/>
            <pc:sldMk cId="2812809134" sldId="925"/>
            <ac:spMk id="5" creationId="{E5348355-D23B-7EE6-ABB6-B46159B23ABC}"/>
          </ac:spMkLst>
        </pc:spChg>
        <pc:spChg chg="mod">
          <ac:chgData name="Yoel Kortick" userId="167978f5-7f40-4909-85d5-d4149554ad4e" providerId="ADAL" clId="{F3ECF923-5C5A-4CBA-9ABC-5FC1100F3C53}" dt="2024-08-07T08:09:04.611" v="1458" actId="14100"/>
          <ac:spMkLst>
            <pc:docMk/>
            <pc:sldMk cId="2812809134" sldId="925"/>
            <ac:spMk id="8" creationId="{3C8BE7D1-0E24-21C6-AA0D-69618DBD9D12}"/>
          </ac:spMkLst>
        </pc:spChg>
        <pc:spChg chg="mod">
          <ac:chgData name="Yoel Kortick" userId="167978f5-7f40-4909-85d5-d4149554ad4e" providerId="ADAL" clId="{F3ECF923-5C5A-4CBA-9ABC-5FC1100F3C53}" dt="2024-08-07T10:24:00.262" v="2900"/>
          <ac:spMkLst>
            <pc:docMk/>
            <pc:sldMk cId="2812809134" sldId="925"/>
            <ac:spMk id="10" creationId="{4C5297D4-1A90-BA7E-1EA2-3486955EA032}"/>
          </ac:spMkLst>
        </pc:spChg>
        <pc:spChg chg="mod">
          <ac:chgData name="Yoel Kortick" userId="167978f5-7f40-4909-85d5-d4149554ad4e" providerId="ADAL" clId="{F3ECF923-5C5A-4CBA-9ABC-5FC1100F3C53}" dt="2024-08-07T08:07:56.952" v="1452" actId="20577"/>
          <ac:spMkLst>
            <pc:docMk/>
            <pc:sldMk cId="2812809134" sldId="925"/>
            <ac:spMk id="11" creationId="{1ACE3884-5DD3-4F86-13C6-FF34F1D35C8C}"/>
          </ac:spMkLst>
        </pc:spChg>
        <pc:spChg chg="mod">
          <ac:chgData name="Yoel Kortick" userId="167978f5-7f40-4909-85d5-d4149554ad4e" providerId="ADAL" clId="{F3ECF923-5C5A-4CBA-9ABC-5FC1100F3C53}" dt="2024-08-07T08:09:31.778" v="1490" actId="14100"/>
          <ac:spMkLst>
            <pc:docMk/>
            <pc:sldMk cId="2812809134" sldId="925"/>
            <ac:spMk id="12" creationId="{9BC75748-D756-0F0E-E1F3-20FA059E9022}"/>
          </ac:spMkLst>
        </pc:spChg>
        <pc:picChg chg="del">
          <ac:chgData name="Yoel Kortick" userId="167978f5-7f40-4909-85d5-d4149554ad4e" providerId="ADAL" clId="{F3ECF923-5C5A-4CBA-9ABC-5FC1100F3C53}" dt="2024-08-07T08:08:53.700" v="1453" actId="478"/>
          <ac:picMkLst>
            <pc:docMk/>
            <pc:sldMk cId="2812809134" sldId="925"/>
            <ac:picMk id="3" creationId="{8FB10575-D125-ED49-EBFB-04A1FF523B79}"/>
          </ac:picMkLst>
        </pc:picChg>
        <pc:picChg chg="add mod ord">
          <ac:chgData name="Yoel Kortick" userId="167978f5-7f40-4909-85d5-d4149554ad4e" providerId="ADAL" clId="{F3ECF923-5C5A-4CBA-9ABC-5FC1100F3C53}" dt="2024-08-07T08:09:24.401" v="1489" actId="167"/>
          <ac:picMkLst>
            <pc:docMk/>
            <pc:sldMk cId="2812809134" sldId="925"/>
            <ac:picMk id="4" creationId="{61372CAC-28F4-F3B2-585E-0DBD14762C0A}"/>
          </ac:picMkLst>
        </pc:picChg>
      </pc:sldChg>
      <pc:sldChg chg="addSp delSp modSp add mod">
        <pc:chgData name="Yoel Kortick" userId="167978f5-7f40-4909-85d5-d4149554ad4e" providerId="ADAL" clId="{F3ECF923-5C5A-4CBA-9ABC-5FC1100F3C53}" dt="2024-08-07T10:24:00.262" v="2900"/>
        <pc:sldMkLst>
          <pc:docMk/>
          <pc:sldMk cId="3552705264" sldId="926"/>
        </pc:sldMkLst>
        <pc:spChg chg="add">
          <ac:chgData name="Yoel Kortick" userId="167978f5-7f40-4909-85d5-d4149554ad4e" providerId="ADAL" clId="{F3ECF923-5C5A-4CBA-9ABC-5FC1100F3C53}" dt="2024-08-07T08:21:36.572" v="1743" actId="11529"/>
          <ac:spMkLst>
            <pc:docMk/>
            <pc:sldMk cId="3552705264" sldId="926"/>
            <ac:spMk id="5" creationId="{7342F9AC-5644-DBAB-8CB7-FD7B15BC6E84}"/>
          </ac:spMkLst>
        </pc:spChg>
        <pc:spChg chg="mod">
          <ac:chgData name="Yoel Kortick" userId="167978f5-7f40-4909-85d5-d4149554ad4e" providerId="ADAL" clId="{F3ECF923-5C5A-4CBA-9ABC-5FC1100F3C53}" dt="2024-08-07T10:24:00.262" v="2900"/>
          <ac:spMkLst>
            <pc:docMk/>
            <pc:sldMk cId="3552705264" sldId="926"/>
            <ac:spMk id="10" creationId="{4C5297D4-1A90-BA7E-1EA2-3486955EA032}"/>
          </ac:spMkLst>
        </pc:spChg>
        <pc:spChg chg="mod">
          <ac:chgData name="Yoel Kortick" userId="167978f5-7f40-4909-85d5-d4149554ad4e" providerId="ADAL" clId="{F3ECF923-5C5A-4CBA-9ABC-5FC1100F3C53}" dt="2024-08-07T08:20:07.677" v="1682" actId="313"/>
          <ac:spMkLst>
            <pc:docMk/>
            <pc:sldMk cId="3552705264" sldId="926"/>
            <ac:spMk id="11" creationId="{1ACE3884-5DD3-4F86-13C6-FF34F1D35C8C}"/>
          </ac:spMkLst>
        </pc:spChg>
        <pc:picChg chg="del">
          <ac:chgData name="Yoel Kortick" userId="167978f5-7f40-4909-85d5-d4149554ad4e" providerId="ADAL" clId="{F3ECF923-5C5A-4CBA-9ABC-5FC1100F3C53}" dt="2024-08-07T08:18:05.991" v="1644" actId="478"/>
          <ac:picMkLst>
            <pc:docMk/>
            <pc:sldMk cId="3552705264" sldId="926"/>
            <ac:picMk id="3" creationId="{CB3FA896-FC52-D763-2393-CF2667B7DB6A}"/>
          </ac:picMkLst>
        </pc:picChg>
        <pc:picChg chg="add mod">
          <ac:chgData name="Yoel Kortick" userId="167978f5-7f40-4909-85d5-d4149554ad4e" providerId="ADAL" clId="{F3ECF923-5C5A-4CBA-9ABC-5FC1100F3C53}" dt="2024-08-07T08:18:22.830" v="1659" actId="208"/>
          <ac:picMkLst>
            <pc:docMk/>
            <pc:sldMk cId="3552705264" sldId="926"/>
            <ac:picMk id="4" creationId="{7199BFC6-F256-4D2D-B152-FB8412763BD8}"/>
          </ac:picMkLst>
        </pc:picChg>
      </pc:sldChg>
      <pc:sldChg chg="addSp delSp modSp add mod">
        <pc:chgData name="Yoel Kortick" userId="167978f5-7f40-4909-85d5-d4149554ad4e" providerId="ADAL" clId="{F3ECF923-5C5A-4CBA-9ABC-5FC1100F3C53}" dt="2024-08-07T10:29:21.538" v="2931" actId="20577"/>
        <pc:sldMkLst>
          <pc:docMk/>
          <pc:sldMk cId="1179795690" sldId="927"/>
        </pc:sldMkLst>
        <pc:spChg chg="mod">
          <ac:chgData name="Yoel Kortick" userId="167978f5-7f40-4909-85d5-d4149554ad4e" providerId="ADAL" clId="{F3ECF923-5C5A-4CBA-9ABC-5FC1100F3C53}" dt="2024-08-07T08:22:12.658" v="1858" actId="14100"/>
          <ac:spMkLst>
            <pc:docMk/>
            <pc:sldMk cId="1179795690" sldId="927"/>
            <ac:spMk id="5" creationId="{7342F9AC-5644-DBAB-8CB7-FD7B15BC6E84}"/>
          </ac:spMkLst>
        </pc:spChg>
        <pc:spChg chg="mod">
          <ac:chgData name="Yoel Kortick" userId="167978f5-7f40-4909-85d5-d4149554ad4e" providerId="ADAL" clId="{F3ECF923-5C5A-4CBA-9ABC-5FC1100F3C53}" dt="2024-08-07T10:24:00.262" v="2900"/>
          <ac:spMkLst>
            <pc:docMk/>
            <pc:sldMk cId="1179795690" sldId="927"/>
            <ac:spMk id="10" creationId="{4C5297D4-1A90-BA7E-1EA2-3486955EA032}"/>
          </ac:spMkLst>
        </pc:spChg>
        <pc:spChg chg="mod">
          <ac:chgData name="Yoel Kortick" userId="167978f5-7f40-4909-85d5-d4149554ad4e" providerId="ADAL" clId="{F3ECF923-5C5A-4CBA-9ABC-5FC1100F3C53}" dt="2024-08-07T10:29:21.538" v="2931" actId="20577"/>
          <ac:spMkLst>
            <pc:docMk/>
            <pc:sldMk cId="1179795690" sldId="927"/>
            <ac:spMk id="11" creationId="{1ACE3884-5DD3-4F86-13C6-FF34F1D35C8C}"/>
          </ac:spMkLst>
        </pc:spChg>
        <pc:spChg chg="del">
          <ac:chgData name="Yoel Kortick" userId="167978f5-7f40-4909-85d5-d4149554ad4e" providerId="ADAL" clId="{F3ECF923-5C5A-4CBA-9ABC-5FC1100F3C53}" dt="2024-08-07T08:22:18.069" v="1861" actId="478"/>
          <ac:spMkLst>
            <pc:docMk/>
            <pc:sldMk cId="1179795690" sldId="927"/>
            <ac:spMk id="12" creationId="{08442B33-55FD-7A8E-B23E-EA5A9E4A38A8}"/>
          </ac:spMkLst>
        </pc:spChg>
        <pc:picChg chg="add mod ord">
          <ac:chgData name="Yoel Kortick" userId="167978f5-7f40-4909-85d5-d4149554ad4e" providerId="ADAL" clId="{F3ECF923-5C5A-4CBA-9ABC-5FC1100F3C53}" dt="2024-08-07T08:22:16.300" v="1860" actId="167"/>
          <ac:picMkLst>
            <pc:docMk/>
            <pc:sldMk cId="1179795690" sldId="927"/>
            <ac:picMk id="3" creationId="{499B6AB4-EE80-B715-3E10-3670F2E832EA}"/>
          </ac:picMkLst>
        </pc:picChg>
        <pc:picChg chg="del">
          <ac:chgData name="Yoel Kortick" userId="167978f5-7f40-4909-85d5-d4149554ad4e" providerId="ADAL" clId="{F3ECF923-5C5A-4CBA-9ABC-5FC1100F3C53}" dt="2024-08-07T08:21:51.205" v="1800" actId="478"/>
          <ac:picMkLst>
            <pc:docMk/>
            <pc:sldMk cId="1179795690" sldId="927"/>
            <ac:picMk id="4" creationId="{7199BFC6-F256-4D2D-B152-FB8412763BD8}"/>
          </ac:picMkLst>
        </pc:picChg>
      </pc:sldChg>
      <pc:sldChg chg="addSp delSp modSp add mod">
        <pc:chgData name="Yoel Kortick" userId="167978f5-7f40-4909-85d5-d4149554ad4e" providerId="ADAL" clId="{F3ECF923-5C5A-4CBA-9ABC-5FC1100F3C53}" dt="2024-08-07T10:24:00.262" v="2900"/>
        <pc:sldMkLst>
          <pc:docMk/>
          <pc:sldMk cId="2304506645" sldId="928"/>
        </pc:sldMkLst>
        <pc:spChg chg="mod">
          <ac:chgData name="Yoel Kortick" userId="167978f5-7f40-4909-85d5-d4149554ad4e" providerId="ADAL" clId="{F3ECF923-5C5A-4CBA-9ABC-5FC1100F3C53}" dt="2024-08-07T08:23:07.755" v="1930" actId="14100"/>
          <ac:spMkLst>
            <pc:docMk/>
            <pc:sldMk cId="2304506645" sldId="928"/>
            <ac:spMk id="5" creationId="{7342F9AC-5644-DBAB-8CB7-FD7B15BC6E84}"/>
          </ac:spMkLst>
        </pc:spChg>
        <pc:spChg chg="mod">
          <ac:chgData name="Yoel Kortick" userId="167978f5-7f40-4909-85d5-d4149554ad4e" providerId="ADAL" clId="{F3ECF923-5C5A-4CBA-9ABC-5FC1100F3C53}" dt="2024-08-07T10:24:00.262" v="2900"/>
          <ac:spMkLst>
            <pc:docMk/>
            <pc:sldMk cId="2304506645" sldId="928"/>
            <ac:spMk id="10" creationId="{4C5297D4-1A90-BA7E-1EA2-3486955EA032}"/>
          </ac:spMkLst>
        </pc:spChg>
        <pc:spChg chg="mod">
          <ac:chgData name="Yoel Kortick" userId="167978f5-7f40-4909-85d5-d4149554ad4e" providerId="ADAL" clId="{F3ECF923-5C5A-4CBA-9ABC-5FC1100F3C53}" dt="2024-08-07T08:23:00.024" v="1926" actId="313"/>
          <ac:spMkLst>
            <pc:docMk/>
            <pc:sldMk cId="2304506645" sldId="928"/>
            <ac:spMk id="11" creationId="{1ACE3884-5DD3-4F86-13C6-FF34F1D35C8C}"/>
          </ac:spMkLst>
        </pc:spChg>
        <pc:picChg chg="del">
          <ac:chgData name="Yoel Kortick" userId="167978f5-7f40-4909-85d5-d4149554ad4e" providerId="ADAL" clId="{F3ECF923-5C5A-4CBA-9ABC-5FC1100F3C53}" dt="2024-08-07T08:22:57.919" v="1925" actId="478"/>
          <ac:picMkLst>
            <pc:docMk/>
            <pc:sldMk cId="2304506645" sldId="928"/>
            <ac:picMk id="3" creationId="{499B6AB4-EE80-B715-3E10-3670F2E832EA}"/>
          </ac:picMkLst>
        </pc:picChg>
        <pc:picChg chg="add mod ord">
          <ac:chgData name="Yoel Kortick" userId="167978f5-7f40-4909-85d5-d4149554ad4e" providerId="ADAL" clId="{F3ECF923-5C5A-4CBA-9ABC-5FC1100F3C53}" dt="2024-08-07T08:23:09.404" v="1931" actId="208"/>
          <ac:picMkLst>
            <pc:docMk/>
            <pc:sldMk cId="2304506645" sldId="928"/>
            <ac:picMk id="4" creationId="{C47CB240-EE7D-2050-60E3-9BAE98C967F9}"/>
          </ac:picMkLst>
        </pc:picChg>
      </pc:sldChg>
      <pc:sldChg chg="addSp delSp modSp add mod">
        <pc:chgData name="Yoel Kortick" userId="167978f5-7f40-4909-85d5-d4149554ad4e" providerId="ADAL" clId="{F3ECF923-5C5A-4CBA-9ABC-5FC1100F3C53}" dt="2024-08-07T10:24:00.262" v="2900"/>
        <pc:sldMkLst>
          <pc:docMk/>
          <pc:sldMk cId="885234412" sldId="929"/>
        </pc:sldMkLst>
        <pc:spChg chg="add">
          <ac:chgData name="Yoel Kortick" userId="167978f5-7f40-4909-85d5-d4149554ad4e" providerId="ADAL" clId="{F3ECF923-5C5A-4CBA-9ABC-5FC1100F3C53}" dt="2024-08-07T08:25:16.146" v="2072" actId="11529"/>
          <ac:spMkLst>
            <pc:docMk/>
            <pc:sldMk cId="885234412" sldId="929"/>
            <ac:spMk id="6" creationId="{86F9E2CA-44FC-B240-CE2E-F12F1CFAEDD1}"/>
          </ac:spMkLst>
        </pc:spChg>
        <pc:spChg chg="add mod">
          <ac:chgData name="Yoel Kortick" userId="167978f5-7f40-4909-85d5-d4149554ad4e" providerId="ADAL" clId="{F3ECF923-5C5A-4CBA-9ABC-5FC1100F3C53}" dt="2024-08-07T08:25:33.292" v="2074" actId="14100"/>
          <ac:spMkLst>
            <pc:docMk/>
            <pc:sldMk cId="885234412" sldId="929"/>
            <ac:spMk id="7" creationId="{D5E5BF9A-1BB9-BAEB-9250-8CBC1FDD03D9}"/>
          </ac:spMkLst>
        </pc:spChg>
        <pc:spChg chg="mod">
          <ac:chgData name="Yoel Kortick" userId="167978f5-7f40-4909-85d5-d4149554ad4e" providerId="ADAL" clId="{F3ECF923-5C5A-4CBA-9ABC-5FC1100F3C53}" dt="2024-08-07T10:24:00.262" v="2900"/>
          <ac:spMkLst>
            <pc:docMk/>
            <pc:sldMk cId="885234412" sldId="929"/>
            <ac:spMk id="10" creationId="{4C5297D4-1A90-BA7E-1EA2-3486955EA032}"/>
          </ac:spMkLst>
        </pc:spChg>
        <pc:spChg chg="mod">
          <ac:chgData name="Yoel Kortick" userId="167978f5-7f40-4909-85d5-d4149554ad4e" providerId="ADAL" clId="{F3ECF923-5C5A-4CBA-9ABC-5FC1100F3C53}" dt="2024-08-07T08:24:56.786" v="2055" actId="20577"/>
          <ac:spMkLst>
            <pc:docMk/>
            <pc:sldMk cId="885234412" sldId="929"/>
            <ac:spMk id="11" creationId="{1ACE3884-5DD3-4F86-13C6-FF34F1D35C8C}"/>
          </ac:spMkLst>
        </pc:spChg>
        <pc:picChg chg="add mod">
          <ac:chgData name="Yoel Kortick" userId="167978f5-7f40-4909-85d5-d4149554ad4e" providerId="ADAL" clId="{F3ECF923-5C5A-4CBA-9ABC-5FC1100F3C53}" dt="2024-08-07T08:25:37.031" v="2075" actId="208"/>
          <ac:picMkLst>
            <pc:docMk/>
            <pc:sldMk cId="885234412" sldId="929"/>
            <ac:picMk id="3" creationId="{9559130A-FC4A-2F30-A5C6-C8C3054109F3}"/>
          </ac:picMkLst>
        </pc:picChg>
        <pc:picChg chg="del">
          <ac:chgData name="Yoel Kortick" userId="167978f5-7f40-4909-85d5-d4149554ad4e" providerId="ADAL" clId="{F3ECF923-5C5A-4CBA-9ABC-5FC1100F3C53}" dt="2024-08-07T08:24:27.579" v="1994" actId="478"/>
          <ac:picMkLst>
            <pc:docMk/>
            <pc:sldMk cId="885234412" sldId="929"/>
            <ac:picMk id="4" creationId="{C47CB240-EE7D-2050-60E3-9BAE98C967F9}"/>
          </ac:picMkLst>
        </pc:picChg>
        <pc:cxnChg chg="add">
          <ac:chgData name="Yoel Kortick" userId="167978f5-7f40-4909-85d5-d4149554ad4e" providerId="ADAL" clId="{F3ECF923-5C5A-4CBA-9ABC-5FC1100F3C53}" dt="2024-08-07T08:25:48.401" v="2076" actId="11529"/>
          <ac:cxnSpMkLst>
            <pc:docMk/>
            <pc:sldMk cId="885234412" sldId="929"/>
            <ac:cxnSpMk id="12" creationId="{DA30C65C-7CD7-7A1C-BA3E-8ED930C42037}"/>
          </ac:cxnSpMkLst>
        </pc:cxnChg>
      </pc:sldChg>
      <pc:sldChg chg="addSp delSp modSp add mod">
        <pc:chgData name="Yoel Kortick" userId="167978f5-7f40-4909-85d5-d4149554ad4e" providerId="ADAL" clId="{F3ECF923-5C5A-4CBA-9ABC-5FC1100F3C53}" dt="2024-08-07T10:24:00.262" v="2900"/>
        <pc:sldMkLst>
          <pc:docMk/>
          <pc:sldMk cId="3276195141" sldId="930"/>
        </pc:sldMkLst>
        <pc:spChg chg="mod">
          <ac:chgData name="Yoel Kortick" userId="167978f5-7f40-4909-85d5-d4149554ad4e" providerId="ADAL" clId="{F3ECF923-5C5A-4CBA-9ABC-5FC1100F3C53}" dt="2024-08-07T08:29:04.194" v="2354" actId="1036"/>
          <ac:spMkLst>
            <pc:docMk/>
            <pc:sldMk cId="3276195141" sldId="930"/>
            <ac:spMk id="5" creationId="{7342F9AC-5644-DBAB-8CB7-FD7B15BC6E84}"/>
          </ac:spMkLst>
        </pc:spChg>
        <pc:spChg chg="del">
          <ac:chgData name="Yoel Kortick" userId="167978f5-7f40-4909-85d5-d4149554ad4e" providerId="ADAL" clId="{F3ECF923-5C5A-4CBA-9ABC-5FC1100F3C53}" dt="2024-08-07T08:28:17.243" v="2298" actId="478"/>
          <ac:spMkLst>
            <pc:docMk/>
            <pc:sldMk cId="3276195141" sldId="930"/>
            <ac:spMk id="6" creationId="{86F9E2CA-44FC-B240-CE2E-F12F1CFAEDD1}"/>
          </ac:spMkLst>
        </pc:spChg>
        <pc:spChg chg="del">
          <ac:chgData name="Yoel Kortick" userId="167978f5-7f40-4909-85d5-d4149554ad4e" providerId="ADAL" clId="{F3ECF923-5C5A-4CBA-9ABC-5FC1100F3C53}" dt="2024-08-07T08:28:16.491" v="2297" actId="478"/>
          <ac:spMkLst>
            <pc:docMk/>
            <pc:sldMk cId="3276195141" sldId="930"/>
            <ac:spMk id="7" creationId="{D5E5BF9A-1BB9-BAEB-9250-8CBC1FDD03D9}"/>
          </ac:spMkLst>
        </pc:spChg>
        <pc:spChg chg="mod">
          <ac:chgData name="Yoel Kortick" userId="167978f5-7f40-4909-85d5-d4149554ad4e" providerId="ADAL" clId="{F3ECF923-5C5A-4CBA-9ABC-5FC1100F3C53}" dt="2024-08-07T10:24:00.262" v="2900"/>
          <ac:spMkLst>
            <pc:docMk/>
            <pc:sldMk cId="3276195141" sldId="930"/>
            <ac:spMk id="10" creationId="{4C5297D4-1A90-BA7E-1EA2-3486955EA032}"/>
          </ac:spMkLst>
        </pc:spChg>
        <pc:spChg chg="mod">
          <ac:chgData name="Yoel Kortick" userId="167978f5-7f40-4909-85d5-d4149554ad4e" providerId="ADAL" clId="{F3ECF923-5C5A-4CBA-9ABC-5FC1100F3C53}" dt="2024-08-07T08:28:57.933" v="2337" actId="6549"/>
          <ac:spMkLst>
            <pc:docMk/>
            <pc:sldMk cId="3276195141" sldId="930"/>
            <ac:spMk id="11" creationId="{1ACE3884-5DD3-4F86-13C6-FF34F1D35C8C}"/>
          </ac:spMkLst>
        </pc:spChg>
        <pc:picChg chg="del">
          <ac:chgData name="Yoel Kortick" userId="167978f5-7f40-4909-85d5-d4149554ad4e" providerId="ADAL" clId="{F3ECF923-5C5A-4CBA-9ABC-5FC1100F3C53}" dt="2024-08-07T08:27:28.766" v="2204" actId="478"/>
          <ac:picMkLst>
            <pc:docMk/>
            <pc:sldMk cId="3276195141" sldId="930"/>
            <ac:picMk id="3" creationId="{9559130A-FC4A-2F30-A5C6-C8C3054109F3}"/>
          </ac:picMkLst>
        </pc:picChg>
        <pc:picChg chg="add mod ord">
          <ac:chgData name="Yoel Kortick" userId="167978f5-7f40-4909-85d5-d4149554ad4e" providerId="ADAL" clId="{F3ECF923-5C5A-4CBA-9ABC-5FC1100F3C53}" dt="2024-08-07T08:29:04.194" v="2354" actId="1036"/>
          <ac:picMkLst>
            <pc:docMk/>
            <pc:sldMk cId="3276195141" sldId="930"/>
            <ac:picMk id="4" creationId="{B5DB7111-06C2-9413-9ACA-8195571AE9BF}"/>
          </ac:picMkLst>
        </pc:picChg>
        <pc:cxnChg chg="del">
          <ac:chgData name="Yoel Kortick" userId="167978f5-7f40-4909-85d5-d4149554ad4e" providerId="ADAL" clId="{F3ECF923-5C5A-4CBA-9ABC-5FC1100F3C53}" dt="2024-08-07T08:28:15.169" v="2296" actId="478"/>
          <ac:cxnSpMkLst>
            <pc:docMk/>
            <pc:sldMk cId="3276195141" sldId="930"/>
            <ac:cxnSpMk id="12" creationId="{DA30C65C-7CD7-7A1C-BA3E-8ED930C42037}"/>
          </ac:cxnSpMkLst>
        </pc:cxnChg>
      </pc:sldChg>
      <pc:sldChg chg="modSp add mod">
        <pc:chgData name="Yoel Kortick" userId="167978f5-7f40-4909-85d5-d4149554ad4e" providerId="ADAL" clId="{F3ECF923-5C5A-4CBA-9ABC-5FC1100F3C53}" dt="2024-08-07T10:25:45.747" v="2919" actId="255"/>
        <pc:sldMkLst>
          <pc:docMk/>
          <pc:sldMk cId="749251916" sldId="931"/>
        </pc:sldMkLst>
        <pc:spChg chg="mod">
          <ac:chgData name="Yoel Kortick" userId="167978f5-7f40-4909-85d5-d4149554ad4e" providerId="ADAL" clId="{F3ECF923-5C5A-4CBA-9ABC-5FC1100F3C53}" dt="2024-08-07T10:25:45.747" v="2919" actId="255"/>
          <ac:spMkLst>
            <pc:docMk/>
            <pc:sldMk cId="749251916" sldId="931"/>
            <ac:spMk id="11" creationId="{1ACE3884-5DD3-4F86-13C6-FF34F1D35C8C}"/>
          </ac:spMkLst>
        </pc:spChg>
      </pc:sldChg>
    </pc:docChg>
  </pc:docChgLst>
  <pc:docChgLst>
    <pc:chgData name="Yoel Kortick" userId="167978f5-7f40-4909-85d5-d4149554ad4e" providerId="ADAL" clId="{68FC5E5C-F986-4F4A-8F7E-360BB235659B}"/>
    <pc:docChg chg="undo custSel addSld delSld modSld modSection">
      <pc:chgData name="Yoel Kortick" userId="167978f5-7f40-4909-85d5-d4149554ad4e" providerId="ADAL" clId="{68FC5E5C-F986-4F4A-8F7E-360BB235659B}" dt="2024-08-09T04:47:18.991" v="1870" actId="20577"/>
      <pc:docMkLst>
        <pc:docMk/>
      </pc:docMkLst>
      <pc:sldChg chg="modSp mod">
        <pc:chgData name="Yoel Kortick" userId="167978f5-7f40-4909-85d5-d4149554ad4e" providerId="ADAL" clId="{68FC5E5C-F986-4F4A-8F7E-360BB235659B}" dt="2024-08-08T15:43:40.681" v="0"/>
        <pc:sldMkLst>
          <pc:docMk/>
          <pc:sldMk cId="2594056538" sldId="647"/>
        </pc:sldMkLst>
        <pc:spChg chg="mod">
          <ac:chgData name="Yoel Kortick" userId="167978f5-7f40-4909-85d5-d4149554ad4e" providerId="ADAL" clId="{68FC5E5C-F986-4F4A-8F7E-360BB235659B}" dt="2024-08-08T15:43:40.681" v="0"/>
          <ac:spMkLst>
            <pc:docMk/>
            <pc:sldMk cId="2594056538" sldId="647"/>
            <ac:spMk id="21" creationId="{4B557451-4271-4B3E-23ED-1E236F2D7796}"/>
          </ac:spMkLst>
        </pc:spChg>
      </pc:sldChg>
      <pc:sldChg chg="modSp mod">
        <pc:chgData name="Yoel Kortick" userId="167978f5-7f40-4909-85d5-d4149554ad4e" providerId="ADAL" clId="{68FC5E5C-F986-4F4A-8F7E-360BB235659B}" dt="2024-08-08T17:32:58.195" v="1826" actId="20577"/>
        <pc:sldMkLst>
          <pc:docMk/>
          <pc:sldMk cId="2401584553" sldId="696"/>
        </pc:sldMkLst>
        <pc:spChg chg="mod">
          <ac:chgData name="Yoel Kortick" userId="167978f5-7f40-4909-85d5-d4149554ad4e" providerId="ADAL" clId="{68FC5E5C-F986-4F4A-8F7E-360BB235659B}" dt="2024-08-08T17:32:58.195" v="1826" actId="20577"/>
          <ac:spMkLst>
            <pc:docMk/>
            <pc:sldMk cId="2401584553" sldId="696"/>
            <ac:spMk id="6" creationId="{65F3B852-286D-55BD-2B1D-F4756EAB082C}"/>
          </ac:spMkLst>
        </pc:spChg>
      </pc:sldChg>
      <pc:sldChg chg="del">
        <pc:chgData name="Yoel Kortick" userId="167978f5-7f40-4909-85d5-d4149554ad4e" providerId="ADAL" clId="{68FC5E5C-F986-4F4A-8F7E-360BB235659B}" dt="2024-08-08T15:56:35.022" v="192" actId="47"/>
        <pc:sldMkLst>
          <pc:docMk/>
          <pc:sldMk cId="2013336910" sldId="766"/>
        </pc:sldMkLst>
      </pc:sldChg>
      <pc:sldChg chg="del">
        <pc:chgData name="Yoel Kortick" userId="167978f5-7f40-4909-85d5-d4149554ad4e" providerId="ADAL" clId="{68FC5E5C-F986-4F4A-8F7E-360BB235659B}" dt="2024-08-08T15:56:35.022" v="192" actId="47"/>
        <pc:sldMkLst>
          <pc:docMk/>
          <pc:sldMk cId="1368566295" sldId="767"/>
        </pc:sldMkLst>
      </pc:sldChg>
      <pc:sldChg chg="modSp mod">
        <pc:chgData name="Yoel Kortick" userId="167978f5-7f40-4909-85d5-d4149554ad4e" providerId="ADAL" clId="{68FC5E5C-F986-4F4A-8F7E-360BB235659B}" dt="2024-08-08T15:43:59.586" v="3" actId="20577"/>
        <pc:sldMkLst>
          <pc:docMk/>
          <pc:sldMk cId="2860026996" sldId="901"/>
        </pc:sldMkLst>
        <pc:spChg chg="mod">
          <ac:chgData name="Yoel Kortick" userId="167978f5-7f40-4909-85d5-d4149554ad4e" providerId="ADAL" clId="{68FC5E5C-F986-4F4A-8F7E-360BB235659B}" dt="2024-08-08T15:43:59.586" v="3" actId="20577"/>
          <ac:spMkLst>
            <pc:docMk/>
            <pc:sldMk cId="2860026996" sldId="901"/>
            <ac:spMk id="11" creationId="{1ACE3884-5DD3-4F86-13C6-FF34F1D35C8C}"/>
          </ac:spMkLst>
        </pc:spChg>
      </pc:sldChg>
      <pc:sldChg chg="modSp mod">
        <pc:chgData name="Yoel Kortick" userId="167978f5-7f40-4909-85d5-d4149554ad4e" providerId="ADAL" clId="{68FC5E5C-F986-4F4A-8F7E-360BB235659B}" dt="2024-08-09T04:45:31.555" v="1868" actId="20577"/>
        <pc:sldMkLst>
          <pc:docMk/>
          <pc:sldMk cId="949090232" sldId="914"/>
        </pc:sldMkLst>
        <pc:spChg chg="mod">
          <ac:chgData name="Yoel Kortick" userId="167978f5-7f40-4909-85d5-d4149554ad4e" providerId="ADAL" clId="{68FC5E5C-F986-4F4A-8F7E-360BB235659B}" dt="2024-08-09T04:45:31.555" v="1868" actId="20577"/>
          <ac:spMkLst>
            <pc:docMk/>
            <pc:sldMk cId="949090232" sldId="914"/>
            <ac:spMk id="11" creationId="{1ACE3884-5DD3-4F86-13C6-FF34F1D35C8C}"/>
          </ac:spMkLst>
        </pc:spChg>
      </pc:sldChg>
      <pc:sldChg chg="modSp mod">
        <pc:chgData name="Yoel Kortick" userId="167978f5-7f40-4909-85d5-d4149554ad4e" providerId="ADAL" clId="{68FC5E5C-F986-4F4A-8F7E-360BB235659B}" dt="2024-08-08T15:46:21.202" v="191" actId="6549"/>
        <pc:sldMkLst>
          <pc:docMk/>
          <pc:sldMk cId="3253824842" sldId="933"/>
        </pc:sldMkLst>
        <pc:spChg chg="mod">
          <ac:chgData name="Yoel Kortick" userId="167978f5-7f40-4909-85d5-d4149554ad4e" providerId="ADAL" clId="{68FC5E5C-F986-4F4A-8F7E-360BB235659B}" dt="2024-08-08T15:46:21.202" v="191" actId="6549"/>
          <ac:spMkLst>
            <pc:docMk/>
            <pc:sldMk cId="3253824842" sldId="933"/>
            <ac:spMk id="11" creationId="{1ACE3884-5DD3-4F86-13C6-FF34F1D35C8C}"/>
          </ac:spMkLst>
        </pc:spChg>
      </pc:sldChg>
      <pc:sldChg chg="modSp mod">
        <pc:chgData name="Yoel Kortick" userId="167978f5-7f40-4909-85d5-d4149554ad4e" providerId="ADAL" clId="{68FC5E5C-F986-4F4A-8F7E-360BB235659B}" dt="2024-08-09T04:47:18.991" v="1870" actId="20577"/>
        <pc:sldMkLst>
          <pc:docMk/>
          <pc:sldMk cId="2162880160" sldId="938"/>
        </pc:sldMkLst>
        <pc:spChg chg="mod">
          <ac:chgData name="Yoel Kortick" userId="167978f5-7f40-4909-85d5-d4149554ad4e" providerId="ADAL" clId="{68FC5E5C-F986-4F4A-8F7E-360BB235659B}" dt="2024-08-09T04:47:18.991" v="1870" actId="20577"/>
          <ac:spMkLst>
            <pc:docMk/>
            <pc:sldMk cId="2162880160" sldId="938"/>
            <ac:spMk id="20" creationId="{90DB11EC-9A7E-2250-C6E9-DDE93EE0944C}"/>
          </ac:spMkLst>
        </pc:spChg>
      </pc:sldChg>
      <pc:sldChg chg="modSp add del mod">
        <pc:chgData name="Yoel Kortick" userId="167978f5-7f40-4909-85d5-d4149554ad4e" providerId="ADAL" clId="{68FC5E5C-F986-4F4A-8F7E-360BB235659B}" dt="2024-08-08T17:33:09.171" v="1827" actId="47"/>
        <pc:sldMkLst>
          <pc:docMk/>
          <pc:sldMk cId="3530781003" sldId="941"/>
        </pc:sldMkLst>
        <pc:spChg chg="mod">
          <ac:chgData name="Yoel Kortick" userId="167978f5-7f40-4909-85d5-d4149554ad4e" providerId="ADAL" clId="{68FC5E5C-F986-4F4A-8F7E-360BB235659B}" dt="2024-08-08T16:20:28.597" v="260" actId="20577"/>
          <ac:spMkLst>
            <pc:docMk/>
            <pc:sldMk cId="3530781003" sldId="941"/>
            <ac:spMk id="13" creationId="{F4F9CE6C-EB7E-DBFE-C77E-B97A93A03817}"/>
          </ac:spMkLst>
        </pc:spChg>
      </pc:sldChg>
      <pc:sldChg chg="del">
        <pc:chgData name="Yoel Kortick" userId="167978f5-7f40-4909-85d5-d4149554ad4e" providerId="ADAL" clId="{68FC5E5C-F986-4F4A-8F7E-360BB235659B}" dt="2024-08-08T15:56:35.022" v="192" actId="47"/>
        <pc:sldMkLst>
          <pc:docMk/>
          <pc:sldMk cId="4239528139" sldId="941"/>
        </pc:sldMkLst>
      </pc:sldChg>
      <pc:sldChg chg="delSp modSp add del mod">
        <pc:chgData name="Yoel Kortick" userId="167978f5-7f40-4909-85d5-d4149554ad4e" providerId="ADAL" clId="{68FC5E5C-F986-4F4A-8F7E-360BB235659B}" dt="2024-08-08T17:33:09.171" v="1827" actId="47"/>
        <pc:sldMkLst>
          <pc:docMk/>
          <pc:sldMk cId="905813547" sldId="942"/>
        </pc:sldMkLst>
        <pc:spChg chg="del">
          <ac:chgData name="Yoel Kortick" userId="167978f5-7f40-4909-85d5-d4149554ad4e" providerId="ADAL" clId="{68FC5E5C-F986-4F4A-8F7E-360BB235659B}" dt="2024-08-08T16:21:56.393" v="302" actId="478"/>
          <ac:spMkLst>
            <pc:docMk/>
            <pc:sldMk cId="905813547" sldId="942"/>
            <ac:spMk id="4" creationId="{6280CCC4-8A6E-87D5-8BDE-E5D4C121D69A}"/>
          </ac:spMkLst>
        </pc:spChg>
        <pc:spChg chg="mod">
          <ac:chgData name="Yoel Kortick" userId="167978f5-7f40-4909-85d5-d4149554ad4e" providerId="ADAL" clId="{68FC5E5C-F986-4F4A-8F7E-360BB235659B}" dt="2024-08-08T16:21:03.832" v="296" actId="255"/>
          <ac:spMkLst>
            <pc:docMk/>
            <pc:sldMk cId="905813547" sldId="942"/>
            <ac:spMk id="10" creationId="{4C5297D4-1A90-BA7E-1EA2-3486955EA032}"/>
          </ac:spMkLst>
        </pc:spChg>
        <pc:spChg chg="mod">
          <ac:chgData name="Yoel Kortick" userId="167978f5-7f40-4909-85d5-d4149554ad4e" providerId="ADAL" clId="{68FC5E5C-F986-4F4A-8F7E-360BB235659B}" dt="2024-08-08T16:23:46.400" v="652" actId="33524"/>
          <ac:spMkLst>
            <pc:docMk/>
            <pc:sldMk cId="905813547" sldId="942"/>
            <ac:spMk id="11" creationId="{1ACE3884-5DD3-4F86-13C6-FF34F1D35C8C}"/>
          </ac:spMkLst>
        </pc:spChg>
        <pc:picChg chg="del">
          <ac:chgData name="Yoel Kortick" userId="167978f5-7f40-4909-85d5-d4149554ad4e" providerId="ADAL" clId="{68FC5E5C-F986-4F4A-8F7E-360BB235659B}" dt="2024-08-08T16:21:56.393" v="302" actId="478"/>
          <ac:picMkLst>
            <pc:docMk/>
            <pc:sldMk cId="905813547" sldId="942"/>
            <ac:picMk id="2" creationId="{CF6FDCD4-196D-5D23-E12C-D422925A88F0}"/>
          </ac:picMkLst>
        </pc:picChg>
      </pc:sldChg>
      <pc:sldChg chg="addSp modSp add del mod">
        <pc:chgData name="Yoel Kortick" userId="167978f5-7f40-4909-85d5-d4149554ad4e" providerId="ADAL" clId="{68FC5E5C-F986-4F4A-8F7E-360BB235659B}" dt="2024-08-08T17:33:09.171" v="1827" actId="47"/>
        <pc:sldMkLst>
          <pc:docMk/>
          <pc:sldMk cId="1261639614" sldId="943"/>
        </pc:sldMkLst>
        <pc:spChg chg="add">
          <ac:chgData name="Yoel Kortick" userId="167978f5-7f40-4909-85d5-d4149554ad4e" providerId="ADAL" clId="{68FC5E5C-F986-4F4A-8F7E-360BB235659B}" dt="2024-08-08T16:44:10.271" v="819" actId="11529"/>
          <ac:spMkLst>
            <pc:docMk/>
            <pc:sldMk cId="1261639614" sldId="943"/>
            <ac:spMk id="4" creationId="{3E987759-43C3-D26D-4DB4-8E7FDBF7600B}"/>
          </ac:spMkLst>
        </pc:spChg>
        <pc:spChg chg="add">
          <ac:chgData name="Yoel Kortick" userId="167978f5-7f40-4909-85d5-d4149554ad4e" providerId="ADAL" clId="{68FC5E5C-F986-4F4A-8F7E-360BB235659B}" dt="2024-08-08T16:44:16.832" v="820" actId="11529"/>
          <ac:spMkLst>
            <pc:docMk/>
            <pc:sldMk cId="1261639614" sldId="943"/>
            <ac:spMk id="5" creationId="{102939C8-6E20-541A-2941-16B05AEA7FE2}"/>
          </ac:spMkLst>
        </pc:spChg>
        <pc:spChg chg="mod">
          <ac:chgData name="Yoel Kortick" userId="167978f5-7f40-4909-85d5-d4149554ad4e" providerId="ADAL" clId="{68FC5E5C-F986-4F4A-8F7E-360BB235659B}" dt="2024-08-08T16:42:49.357" v="799" actId="20577"/>
          <ac:spMkLst>
            <pc:docMk/>
            <pc:sldMk cId="1261639614" sldId="943"/>
            <ac:spMk id="11" creationId="{1ACE3884-5DD3-4F86-13C6-FF34F1D35C8C}"/>
          </ac:spMkLst>
        </pc:spChg>
        <pc:picChg chg="add mod">
          <ac:chgData name="Yoel Kortick" userId="167978f5-7f40-4909-85d5-d4149554ad4e" providerId="ADAL" clId="{68FC5E5C-F986-4F4A-8F7E-360BB235659B}" dt="2024-08-08T16:43:53.197" v="818" actId="208"/>
          <ac:picMkLst>
            <pc:docMk/>
            <pc:sldMk cId="1261639614" sldId="943"/>
            <ac:picMk id="3" creationId="{317D677F-8D6E-D82D-6A5C-C1DC20A12372}"/>
          </ac:picMkLst>
        </pc:picChg>
      </pc:sldChg>
      <pc:sldChg chg="addSp delSp modSp add del mod">
        <pc:chgData name="Yoel Kortick" userId="167978f5-7f40-4909-85d5-d4149554ad4e" providerId="ADAL" clId="{68FC5E5C-F986-4F4A-8F7E-360BB235659B}" dt="2024-08-08T17:33:09.171" v="1827" actId="47"/>
        <pc:sldMkLst>
          <pc:docMk/>
          <pc:sldMk cId="3184833836" sldId="944"/>
        </pc:sldMkLst>
        <pc:spChg chg="del">
          <ac:chgData name="Yoel Kortick" userId="167978f5-7f40-4909-85d5-d4149554ad4e" providerId="ADAL" clId="{68FC5E5C-F986-4F4A-8F7E-360BB235659B}" dt="2024-08-08T16:50:35.040" v="913" actId="478"/>
          <ac:spMkLst>
            <pc:docMk/>
            <pc:sldMk cId="3184833836" sldId="944"/>
            <ac:spMk id="4" creationId="{3E987759-43C3-D26D-4DB4-8E7FDBF7600B}"/>
          </ac:spMkLst>
        </pc:spChg>
        <pc:spChg chg="add mod">
          <ac:chgData name="Yoel Kortick" userId="167978f5-7f40-4909-85d5-d4149554ad4e" providerId="ADAL" clId="{68FC5E5C-F986-4F4A-8F7E-360BB235659B}" dt="2024-08-08T16:51:18.328" v="998" actId="1037"/>
          <ac:spMkLst>
            <pc:docMk/>
            <pc:sldMk cId="3184833836" sldId="944"/>
            <ac:spMk id="7" creationId="{129E8DD4-3C10-EADE-472D-9655C794B019}"/>
          </ac:spMkLst>
        </pc:spChg>
        <pc:spChg chg="mod">
          <ac:chgData name="Yoel Kortick" userId="167978f5-7f40-4909-85d5-d4149554ad4e" providerId="ADAL" clId="{68FC5E5C-F986-4F4A-8F7E-360BB235659B}" dt="2024-08-08T16:51:33.469" v="999" actId="33524"/>
          <ac:spMkLst>
            <pc:docMk/>
            <pc:sldMk cId="3184833836" sldId="944"/>
            <ac:spMk id="11" creationId="{1ACE3884-5DD3-4F86-13C6-FF34F1D35C8C}"/>
          </ac:spMkLst>
        </pc:spChg>
        <pc:picChg chg="del">
          <ac:chgData name="Yoel Kortick" userId="167978f5-7f40-4909-85d5-d4149554ad4e" providerId="ADAL" clId="{68FC5E5C-F986-4F4A-8F7E-360BB235659B}" dt="2024-08-08T16:50:20.531" v="878" actId="478"/>
          <ac:picMkLst>
            <pc:docMk/>
            <pc:sldMk cId="3184833836" sldId="944"/>
            <ac:picMk id="3" creationId="{317D677F-8D6E-D82D-6A5C-C1DC20A12372}"/>
          </ac:picMkLst>
        </pc:picChg>
        <pc:picChg chg="add mod ord">
          <ac:chgData name="Yoel Kortick" userId="167978f5-7f40-4909-85d5-d4149554ad4e" providerId="ADAL" clId="{68FC5E5C-F986-4F4A-8F7E-360BB235659B}" dt="2024-08-08T16:50:37.261" v="914" actId="208"/>
          <ac:picMkLst>
            <pc:docMk/>
            <pc:sldMk cId="3184833836" sldId="944"/>
            <ac:picMk id="6" creationId="{24276B04-0960-935C-5030-BAFF9E7B8B5D}"/>
          </ac:picMkLst>
        </pc:picChg>
        <pc:cxnChg chg="add mod">
          <ac:chgData name="Yoel Kortick" userId="167978f5-7f40-4909-85d5-d4149554ad4e" providerId="ADAL" clId="{68FC5E5C-F986-4F4A-8F7E-360BB235659B}" dt="2024-08-08T16:51:14.406" v="984" actId="14100"/>
          <ac:cxnSpMkLst>
            <pc:docMk/>
            <pc:sldMk cId="3184833836" sldId="944"/>
            <ac:cxnSpMk id="12" creationId="{8FFEA4C5-E713-CB92-3696-09A75019ED9A}"/>
          </ac:cxnSpMkLst>
        </pc:cxnChg>
      </pc:sldChg>
      <pc:sldChg chg="addSp delSp modSp add del mod">
        <pc:chgData name="Yoel Kortick" userId="167978f5-7f40-4909-85d5-d4149554ad4e" providerId="ADAL" clId="{68FC5E5C-F986-4F4A-8F7E-360BB235659B}" dt="2024-08-08T17:33:09.171" v="1827" actId="47"/>
        <pc:sldMkLst>
          <pc:docMk/>
          <pc:sldMk cId="2472409459" sldId="945"/>
        </pc:sldMkLst>
        <pc:spChg chg="add">
          <ac:chgData name="Yoel Kortick" userId="167978f5-7f40-4909-85d5-d4149554ad4e" providerId="ADAL" clId="{68FC5E5C-F986-4F4A-8F7E-360BB235659B}" dt="2024-08-08T16:51:59.595" v="1025" actId="11529"/>
          <ac:spMkLst>
            <pc:docMk/>
            <pc:sldMk cId="2472409459" sldId="945"/>
            <ac:spMk id="3" creationId="{4909F65D-0419-F2EE-BA5A-F1813DCEC4F2}"/>
          </ac:spMkLst>
        </pc:spChg>
        <pc:spChg chg="del mod">
          <ac:chgData name="Yoel Kortick" userId="167978f5-7f40-4909-85d5-d4149554ad4e" providerId="ADAL" clId="{68FC5E5C-F986-4F4A-8F7E-360BB235659B}" dt="2024-08-08T16:51:53.165" v="1024" actId="478"/>
          <ac:spMkLst>
            <pc:docMk/>
            <pc:sldMk cId="2472409459" sldId="945"/>
            <ac:spMk id="7" creationId="{129E8DD4-3C10-EADE-472D-9655C794B019}"/>
          </ac:spMkLst>
        </pc:spChg>
        <pc:spChg chg="mod">
          <ac:chgData name="Yoel Kortick" userId="167978f5-7f40-4909-85d5-d4149554ad4e" providerId="ADAL" clId="{68FC5E5C-F986-4F4A-8F7E-360BB235659B}" dt="2024-08-08T16:51:44.110" v="1020" actId="20577"/>
          <ac:spMkLst>
            <pc:docMk/>
            <pc:sldMk cId="2472409459" sldId="945"/>
            <ac:spMk id="11" creationId="{1ACE3884-5DD3-4F86-13C6-FF34F1D35C8C}"/>
          </ac:spMkLst>
        </pc:spChg>
        <pc:cxnChg chg="mod">
          <ac:chgData name="Yoel Kortick" userId="167978f5-7f40-4909-85d5-d4149554ad4e" providerId="ADAL" clId="{68FC5E5C-F986-4F4A-8F7E-360BB235659B}" dt="2024-08-08T16:51:50.473" v="1022" actId="14100"/>
          <ac:cxnSpMkLst>
            <pc:docMk/>
            <pc:sldMk cId="2472409459" sldId="945"/>
            <ac:cxnSpMk id="12" creationId="{8FFEA4C5-E713-CB92-3696-09A75019ED9A}"/>
          </ac:cxnSpMkLst>
        </pc:cxnChg>
      </pc:sldChg>
      <pc:sldChg chg="addSp delSp modSp add del mod">
        <pc:chgData name="Yoel Kortick" userId="167978f5-7f40-4909-85d5-d4149554ad4e" providerId="ADAL" clId="{68FC5E5C-F986-4F4A-8F7E-360BB235659B}" dt="2024-08-08T17:33:09.171" v="1827" actId="47"/>
        <pc:sldMkLst>
          <pc:docMk/>
          <pc:sldMk cId="2146570578" sldId="946"/>
        </pc:sldMkLst>
        <pc:spChg chg="mod">
          <ac:chgData name="Yoel Kortick" userId="167978f5-7f40-4909-85d5-d4149554ad4e" providerId="ADAL" clId="{68FC5E5C-F986-4F4A-8F7E-360BB235659B}" dt="2024-08-08T16:53:17.561" v="1105" actId="1038"/>
          <ac:spMkLst>
            <pc:docMk/>
            <pc:sldMk cId="2146570578" sldId="946"/>
            <ac:spMk id="3" creationId="{4909F65D-0419-F2EE-BA5A-F1813DCEC4F2}"/>
          </ac:spMkLst>
        </pc:spChg>
        <pc:spChg chg="del">
          <ac:chgData name="Yoel Kortick" userId="167978f5-7f40-4909-85d5-d4149554ad4e" providerId="ADAL" clId="{68FC5E5C-F986-4F4A-8F7E-360BB235659B}" dt="2024-08-08T16:53:42.966" v="1194" actId="478"/>
          <ac:spMkLst>
            <pc:docMk/>
            <pc:sldMk cId="2146570578" sldId="946"/>
            <ac:spMk id="5" creationId="{102939C8-6E20-541A-2941-16B05AEA7FE2}"/>
          </ac:spMkLst>
        </pc:spChg>
        <pc:spChg chg="add mod">
          <ac:chgData name="Yoel Kortick" userId="167978f5-7f40-4909-85d5-d4149554ad4e" providerId="ADAL" clId="{68FC5E5C-F986-4F4A-8F7E-360BB235659B}" dt="2024-08-08T16:53:29.105" v="1188" actId="14100"/>
          <ac:spMkLst>
            <pc:docMk/>
            <pc:sldMk cId="2146570578" sldId="946"/>
            <ac:spMk id="7" creationId="{CD2CE570-5D05-A906-224B-777F5963D929}"/>
          </ac:spMkLst>
        </pc:spChg>
        <pc:spChg chg="mod">
          <ac:chgData name="Yoel Kortick" userId="167978f5-7f40-4909-85d5-d4149554ad4e" providerId="ADAL" clId="{68FC5E5C-F986-4F4A-8F7E-360BB235659B}" dt="2024-08-08T16:54:03.163" v="1214" actId="1037"/>
          <ac:spMkLst>
            <pc:docMk/>
            <pc:sldMk cId="2146570578" sldId="946"/>
            <ac:spMk id="11" creationId="{1ACE3884-5DD3-4F86-13C6-FF34F1D35C8C}"/>
          </ac:spMkLst>
        </pc:spChg>
        <pc:picChg chg="add mod ord">
          <ac:chgData name="Yoel Kortick" userId="167978f5-7f40-4909-85d5-d4149554ad4e" providerId="ADAL" clId="{68FC5E5C-F986-4F4A-8F7E-360BB235659B}" dt="2024-08-08T16:53:40.323" v="1193" actId="208"/>
          <ac:picMkLst>
            <pc:docMk/>
            <pc:sldMk cId="2146570578" sldId="946"/>
            <ac:picMk id="4" creationId="{03F8C568-BC49-CF37-E2E5-5AD2B41A251A}"/>
          </ac:picMkLst>
        </pc:picChg>
        <pc:picChg chg="del">
          <ac:chgData name="Yoel Kortick" userId="167978f5-7f40-4909-85d5-d4149554ad4e" providerId="ADAL" clId="{68FC5E5C-F986-4F4A-8F7E-360BB235659B}" dt="2024-08-08T16:53:02.170" v="1081" actId="478"/>
          <ac:picMkLst>
            <pc:docMk/>
            <pc:sldMk cId="2146570578" sldId="946"/>
            <ac:picMk id="6" creationId="{24276B04-0960-935C-5030-BAFF9E7B8B5D}"/>
          </ac:picMkLst>
        </pc:picChg>
        <pc:cxnChg chg="mod">
          <ac:chgData name="Yoel Kortick" userId="167978f5-7f40-4909-85d5-d4149554ad4e" providerId="ADAL" clId="{68FC5E5C-F986-4F4A-8F7E-360BB235659B}" dt="2024-08-08T16:53:35.617" v="1191" actId="1076"/>
          <ac:cxnSpMkLst>
            <pc:docMk/>
            <pc:sldMk cId="2146570578" sldId="946"/>
            <ac:cxnSpMk id="12" creationId="{8FFEA4C5-E713-CB92-3696-09A75019ED9A}"/>
          </ac:cxnSpMkLst>
        </pc:cxnChg>
      </pc:sldChg>
      <pc:sldChg chg="addSp delSp modSp add del mod">
        <pc:chgData name="Yoel Kortick" userId="167978f5-7f40-4909-85d5-d4149554ad4e" providerId="ADAL" clId="{68FC5E5C-F986-4F4A-8F7E-360BB235659B}" dt="2024-08-08T17:33:09.171" v="1827" actId="47"/>
        <pc:sldMkLst>
          <pc:docMk/>
          <pc:sldMk cId="1456139107" sldId="947"/>
        </pc:sldMkLst>
        <pc:spChg chg="mod">
          <ac:chgData name="Yoel Kortick" userId="167978f5-7f40-4909-85d5-d4149554ad4e" providerId="ADAL" clId="{68FC5E5C-F986-4F4A-8F7E-360BB235659B}" dt="2024-08-08T17:13:18.439" v="1380" actId="1076"/>
          <ac:spMkLst>
            <pc:docMk/>
            <pc:sldMk cId="1456139107" sldId="947"/>
            <ac:spMk id="3" creationId="{4909F65D-0419-F2EE-BA5A-F1813DCEC4F2}"/>
          </ac:spMkLst>
        </pc:spChg>
        <pc:spChg chg="del">
          <ac:chgData name="Yoel Kortick" userId="167978f5-7f40-4909-85d5-d4149554ad4e" providerId="ADAL" clId="{68FC5E5C-F986-4F4A-8F7E-360BB235659B}" dt="2024-08-08T16:55:27.710" v="1327" actId="478"/>
          <ac:spMkLst>
            <pc:docMk/>
            <pc:sldMk cId="1456139107" sldId="947"/>
            <ac:spMk id="7" creationId="{CD2CE570-5D05-A906-224B-777F5963D929}"/>
          </ac:spMkLst>
        </pc:spChg>
        <pc:spChg chg="mod">
          <ac:chgData name="Yoel Kortick" userId="167978f5-7f40-4909-85d5-d4149554ad4e" providerId="ADAL" clId="{68FC5E5C-F986-4F4A-8F7E-360BB235659B}" dt="2024-08-08T17:14:31.585" v="1414" actId="20577"/>
          <ac:spMkLst>
            <pc:docMk/>
            <pc:sldMk cId="1456139107" sldId="947"/>
            <ac:spMk id="11" creationId="{1ACE3884-5DD3-4F86-13C6-FF34F1D35C8C}"/>
          </ac:spMkLst>
        </pc:spChg>
        <pc:picChg chg="del">
          <ac:chgData name="Yoel Kortick" userId="167978f5-7f40-4909-85d5-d4149554ad4e" providerId="ADAL" clId="{68FC5E5C-F986-4F4A-8F7E-360BB235659B}" dt="2024-08-08T16:55:00.109" v="1311" actId="478"/>
          <ac:picMkLst>
            <pc:docMk/>
            <pc:sldMk cId="1456139107" sldId="947"/>
            <ac:picMk id="4" creationId="{03F8C568-BC49-CF37-E2E5-5AD2B41A251A}"/>
          </ac:picMkLst>
        </pc:picChg>
        <pc:picChg chg="add mod ord">
          <ac:chgData name="Yoel Kortick" userId="167978f5-7f40-4909-85d5-d4149554ad4e" providerId="ADAL" clId="{68FC5E5C-F986-4F4A-8F7E-360BB235659B}" dt="2024-08-08T16:55:29.517" v="1328" actId="208"/>
          <ac:picMkLst>
            <pc:docMk/>
            <pc:sldMk cId="1456139107" sldId="947"/>
            <ac:picMk id="5" creationId="{5F4CAE44-5101-681E-A869-E6708ECEE058}"/>
          </ac:picMkLst>
        </pc:picChg>
        <pc:cxnChg chg="del">
          <ac:chgData name="Yoel Kortick" userId="167978f5-7f40-4909-85d5-d4149554ad4e" providerId="ADAL" clId="{68FC5E5C-F986-4F4A-8F7E-360BB235659B}" dt="2024-08-08T16:55:24.915" v="1326" actId="478"/>
          <ac:cxnSpMkLst>
            <pc:docMk/>
            <pc:sldMk cId="1456139107" sldId="947"/>
            <ac:cxnSpMk id="12" creationId="{8FFEA4C5-E713-CB92-3696-09A75019ED9A}"/>
          </ac:cxnSpMkLst>
        </pc:cxnChg>
      </pc:sldChg>
      <pc:sldChg chg="del">
        <pc:chgData name="Yoel Kortick" userId="167978f5-7f40-4909-85d5-d4149554ad4e" providerId="ADAL" clId="{68FC5E5C-F986-4F4A-8F7E-360BB235659B}" dt="2024-08-08T15:56:35.022" v="192" actId="47"/>
        <pc:sldMkLst>
          <pc:docMk/>
          <pc:sldMk cId="610440184" sldId="948"/>
        </pc:sldMkLst>
      </pc:sldChg>
      <pc:sldChg chg="addSp delSp modSp add del mod">
        <pc:chgData name="Yoel Kortick" userId="167978f5-7f40-4909-85d5-d4149554ad4e" providerId="ADAL" clId="{68FC5E5C-F986-4F4A-8F7E-360BB235659B}" dt="2024-08-08T17:33:09.171" v="1827" actId="47"/>
        <pc:sldMkLst>
          <pc:docMk/>
          <pc:sldMk cId="3698092814" sldId="948"/>
        </pc:sldMkLst>
        <pc:spChg chg="mod">
          <ac:chgData name="Yoel Kortick" userId="167978f5-7f40-4909-85d5-d4149554ad4e" providerId="ADAL" clId="{68FC5E5C-F986-4F4A-8F7E-360BB235659B}" dt="2024-08-08T17:05:34.761" v="1374" actId="14100"/>
          <ac:spMkLst>
            <pc:docMk/>
            <pc:sldMk cId="3698092814" sldId="948"/>
            <ac:spMk id="3" creationId="{4909F65D-0419-F2EE-BA5A-F1813DCEC4F2}"/>
          </ac:spMkLst>
        </pc:spChg>
        <pc:spChg chg="mod">
          <ac:chgData name="Yoel Kortick" userId="167978f5-7f40-4909-85d5-d4149554ad4e" providerId="ADAL" clId="{68FC5E5C-F986-4F4A-8F7E-360BB235659B}" dt="2024-08-08T17:16:59.168" v="1532" actId="20577"/>
          <ac:spMkLst>
            <pc:docMk/>
            <pc:sldMk cId="3698092814" sldId="948"/>
            <ac:spMk id="11" creationId="{1ACE3884-5DD3-4F86-13C6-FF34F1D35C8C}"/>
          </ac:spMkLst>
        </pc:spChg>
        <pc:picChg chg="add del mod ord">
          <ac:chgData name="Yoel Kortick" userId="167978f5-7f40-4909-85d5-d4149554ad4e" providerId="ADAL" clId="{68FC5E5C-F986-4F4A-8F7E-360BB235659B}" dt="2024-08-08T17:15:32.957" v="1523" actId="478"/>
          <ac:picMkLst>
            <pc:docMk/>
            <pc:sldMk cId="3698092814" sldId="948"/>
            <ac:picMk id="4" creationId="{4E6ABC52-AA0D-F56B-1FBB-736BF0DE29D3}"/>
          </ac:picMkLst>
        </pc:picChg>
        <pc:picChg chg="del">
          <ac:chgData name="Yoel Kortick" userId="167978f5-7f40-4909-85d5-d4149554ad4e" providerId="ADAL" clId="{68FC5E5C-F986-4F4A-8F7E-360BB235659B}" dt="2024-08-08T17:05:18.571" v="1366" actId="478"/>
          <ac:picMkLst>
            <pc:docMk/>
            <pc:sldMk cId="3698092814" sldId="948"/>
            <ac:picMk id="5" creationId="{5F4CAE44-5101-681E-A869-E6708ECEE058}"/>
          </ac:picMkLst>
        </pc:picChg>
        <pc:picChg chg="add mod">
          <ac:chgData name="Yoel Kortick" userId="167978f5-7f40-4909-85d5-d4149554ad4e" providerId="ADAL" clId="{68FC5E5C-F986-4F4A-8F7E-360BB235659B}" dt="2024-08-08T17:17:02.617" v="1533" actId="208"/>
          <ac:picMkLst>
            <pc:docMk/>
            <pc:sldMk cId="3698092814" sldId="948"/>
            <ac:picMk id="7" creationId="{2FAB561E-4EF0-7E60-A4E4-FDFB1CD866CA}"/>
          </ac:picMkLst>
        </pc:picChg>
      </pc:sldChg>
      <pc:sldChg chg="del">
        <pc:chgData name="Yoel Kortick" userId="167978f5-7f40-4909-85d5-d4149554ad4e" providerId="ADAL" clId="{68FC5E5C-F986-4F4A-8F7E-360BB235659B}" dt="2024-08-08T15:56:35.022" v="192" actId="47"/>
        <pc:sldMkLst>
          <pc:docMk/>
          <pc:sldMk cId="292656038" sldId="949"/>
        </pc:sldMkLst>
      </pc:sldChg>
      <pc:sldChg chg="addSp delSp modSp add del mod">
        <pc:chgData name="Yoel Kortick" userId="167978f5-7f40-4909-85d5-d4149554ad4e" providerId="ADAL" clId="{68FC5E5C-F986-4F4A-8F7E-360BB235659B}" dt="2024-08-08T17:33:09.171" v="1827" actId="47"/>
        <pc:sldMkLst>
          <pc:docMk/>
          <pc:sldMk cId="3930555241" sldId="949"/>
        </pc:sldMkLst>
        <pc:spChg chg="add mod">
          <ac:chgData name="Yoel Kortick" userId="167978f5-7f40-4909-85d5-d4149554ad4e" providerId="ADAL" clId="{68FC5E5C-F986-4F4A-8F7E-360BB235659B}" dt="2024-08-08T17:20:00.498" v="1745" actId="313"/>
          <ac:spMkLst>
            <pc:docMk/>
            <pc:sldMk cId="3930555241" sldId="949"/>
            <ac:spMk id="5" creationId="{5596307F-2964-787A-61DD-F4613566AC11}"/>
          </ac:spMkLst>
        </pc:spChg>
        <pc:spChg chg="mod">
          <ac:chgData name="Yoel Kortick" userId="167978f5-7f40-4909-85d5-d4149554ad4e" providerId="ADAL" clId="{68FC5E5C-F986-4F4A-8F7E-360BB235659B}" dt="2024-08-08T17:19:00.471" v="1610" actId="20577"/>
          <ac:spMkLst>
            <pc:docMk/>
            <pc:sldMk cId="3930555241" sldId="949"/>
            <ac:spMk id="11" creationId="{1ACE3884-5DD3-4F86-13C6-FF34F1D35C8C}"/>
          </ac:spMkLst>
        </pc:spChg>
        <pc:spChg chg="add">
          <ac:chgData name="Yoel Kortick" userId="167978f5-7f40-4909-85d5-d4149554ad4e" providerId="ADAL" clId="{68FC5E5C-F986-4F4A-8F7E-360BB235659B}" dt="2024-08-08T17:20:13.544" v="1747" actId="11529"/>
          <ac:spMkLst>
            <pc:docMk/>
            <pc:sldMk cId="3930555241" sldId="949"/>
            <ac:spMk id="12" creationId="{A67D717F-DC4D-391E-12AD-B706FA8A8FC0}"/>
          </ac:spMkLst>
        </pc:spChg>
        <pc:spChg chg="add mod">
          <ac:chgData name="Yoel Kortick" userId="167978f5-7f40-4909-85d5-d4149554ad4e" providerId="ADAL" clId="{68FC5E5C-F986-4F4A-8F7E-360BB235659B}" dt="2024-08-08T17:20:20.185" v="1777" actId="1036"/>
          <ac:spMkLst>
            <pc:docMk/>
            <pc:sldMk cId="3930555241" sldId="949"/>
            <ac:spMk id="13" creationId="{EB2D2EF9-6EB3-4AD0-631B-7E6A10CFAB98}"/>
          </ac:spMkLst>
        </pc:spChg>
        <pc:picChg chg="add mod">
          <ac:chgData name="Yoel Kortick" userId="167978f5-7f40-4909-85d5-d4149554ad4e" providerId="ADAL" clId="{68FC5E5C-F986-4F4A-8F7E-360BB235659B}" dt="2024-08-08T17:19:10.044" v="1633" actId="208"/>
          <ac:picMkLst>
            <pc:docMk/>
            <pc:sldMk cId="3930555241" sldId="949"/>
            <ac:picMk id="4" creationId="{040A3EAE-4495-A261-61C7-76157C17666C}"/>
          </ac:picMkLst>
        </pc:picChg>
        <pc:picChg chg="del">
          <ac:chgData name="Yoel Kortick" userId="167978f5-7f40-4909-85d5-d4149554ad4e" providerId="ADAL" clId="{68FC5E5C-F986-4F4A-8F7E-360BB235659B}" dt="2024-08-08T17:19:04.731" v="1611" actId="478"/>
          <ac:picMkLst>
            <pc:docMk/>
            <pc:sldMk cId="3930555241" sldId="949"/>
            <ac:picMk id="7" creationId="{2FAB561E-4EF0-7E60-A4E4-FDFB1CD866CA}"/>
          </ac:picMkLst>
        </pc:picChg>
        <pc:cxnChg chg="add">
          <ac:chgData name="Yoel Kortick" userId="167978f5-7f40-4909-85d5-d4149554ad4e" providerId="ADAL" clId="{68FC5E5C-F986-4F4A-8F7E-360BB235659B}" dt="2024-08-08T17:20:07.283" v="1746" actId="11529"/>
          <ac:cxnSpMkLst>
            <pc:docMk/>
            <pc:sldMk cId="3930555241" sldId="949"/>
            <ac:cxnSpMk id="8" creationId="{AF11A015-D548-2D9F-3619-2E7D95516F73}"/>
          </ac:cxnSpMkLst>
        </pc:cxnChg>
      </pc:sldChg>
      <pc:sldChg chg="del">
        <pc:chgData name="Yoel Kortick" userId="167978f5-7f40-4909-85d5-d4149554ad4e" providerId="ADAL" clId="{68FC5E5C-F986-4F4A-8F7E-360BB235659B}" dt="2024-08-08T15:56:35.022" v="192" actId="47"/>
        <pc:sldMkLst>
          <pc:docMk/>
          <pc:sldMk cId="377312541" sldId="950"/>
        </pc:sldMkLst>
      </pc:sldChg>
      <pc:sldChg chg="addSp delSp modSp add del mod">
        <pc:chgData name="Yoel Kortick" userId="167978f5-7f40-4909-85d5-d4149554ad4e" providerId="ADAL" clId="{68FC5E5C-F986-4F4A-8F7E-360BB235659B}" dt="2024-08-08T17:33:09.171" v="1827" actId="47"/>
        <pc:sldMkLst>
          <pc:docMk/>
          <pc:sldMk cId="2452797700" sldId="950"/>
        </pc:sldMkLst>
        <pc:spChg chg="del">
          <ac:chgData name="Yoel Kortick" userId="167978f5-7f40-4909-85d5-d4149554ad4e" providerId="ADAL" clId="{68FC5E5C-F986-4F4A-8F7E-360BB235659B}" dt="2024-08-08T17:21:17.340" v="1822" actId="478"/>
          <ac:spMkLst>
            <pc:docMk/>
            <pc:sldMk cId="2452797700" sldId="950"/>
            <ac:spMk id="5" creationId="{5596307F-2964-787A-61DD-F4613566AC11}"/>
          </ac:spMkLst>
        </pc:spChg>
        <pc:spChg chg="mod">
          <ac:chgData name="Yoel Kortick" userId="167978f5-7f40-4909-85d5-d4149554ad4e" providerId="ADAL" clId="{68FC5E5C-F986-4F4A-8F7E-360BB235659B}" dt="2024-08-08T17:21:06.341" v="1819" actId="20577"/>
          <ac:spMkLst>
            <pc:docMk/>
            <pc:sldMk cId="2452797700" sldId="950"/>
            <ac:spMk id="11" creationId="{1ACE3884-5DD3-4F86-13C6-FF34F1D35C8C}"/>
          </ac:spMkLst>
        </pc:spChg>
        <pc:spChg chg="del">
          <ac:chgData name="Yoel Kortick" userId="167978f5-7f40-4909-85d5-d4149554ad4e" providerId="ADAL" clId="{68FC5E5C-F986-4F4A-8F7E-360BB235659B}" dt="2024-08-08T17:21:20.985" v="1825" actId="478"/>
          <ac:spMkLst>
            <pc:docMk/>
            <pc:sldMk cId="2452797700" sldId="950"/>
            <ac:spMk id="12" creationId="{A67D717F-DC4D-391E-12AD-B706FA8A8FC0}"/>
          </ac:spMkLst>
        </pc:spChg>
        <pc:spChg chg="del">
          <ac:chgData name="Yoel Kortick" userId="167978f5-7f40-4909-85d5-d4149554ad4e" providerId="ADAL" clId="{68FC5E5C-F986-4F4A-8F7E-360BB235659B}" dt="2024-08-08T17:21:20.114" v="1824" actId="478"/>
          <ac:spMkLst>
            <pc:docMk/>
            <pc:sldMk cId="2452797700" sldId="950"/>
            <ac:spMk id="13" creationId="{EB2D2EF9-6EB3-4AD0-631B-7E6A10CFAB98}"/>
          </ac:spMkLst>
        </pc:spChg>
        <pc:picChg chg="add del">
          <ac:chgData name="Yoel Kortick" userId="167978f5-7f40-4909-85d5-d4149554ad4e" providerId="ADAL" clId="{68FC5E5C-F986-4F4A-8F7E-360BB235659B}" dt="2024-08-08T17:21:14.440" v="1821" actId="478"/>
          <ac:picMkLst>
            <pc:docMk/>
            <pc:sldMk cId="2452797700" sldId="950"/>
            <ac:picMk id="4" creationId="{040A3EAE-4495-A261-61C7-76157C17666C}"/>
          </ac:picMkLst>
        </pc:picChg>
        <pc:cxnChg chg="del">
          <ac:chgData name="Yoel Kortick" userId="167978f5-7f40-4909-85d5-d4149554ad4e" providerId="ADAL" clId="{68FC5E5C-F986-4F4A-8F7E-360BB235659B}" dt="2024-08-08T17:21:18.765" v="1823" actId="478"/>
          <ac:cxnSpMkLst>
            <pc:docMk/>
            <pc:sldMk cId="2452797700" sldId="950"/>
            <ac:cxnSpMk id="8" creationId="{AF11A015-D548-2D9F-3619-2E7D95516F73}"/>
          </ac:cxnSpMkLst>
        </pc:cxnChg>
      </pc:sldChg>
      <pc:sldChg chg="del">
        <pc:chgData name="Yoel Kortick" userId="167978f5-7f40-4909-85d5-d4149554ad4e" providerId="ADAL" clId="{68FC5E5C-F986-4F4A-8F7E-360BB235659B}" dt="2024-08-08T15:56:35.022" v="192" actId="47"/>
        <pc:sldMkLst>
          <pc:docMk/>
          <pc:sldMk cId="3420794584" sldId="951"/>
        </pc:sldMkLst>
      </pc:sldChg>
      <pc:sldChg chg="del">
        <pc:chgData name="Yoel Kortick" userId="167978f5-7f40-4909-85d5-d4149554ad4e" providerId="ADAL" clId="{68FC5E5C-F986-4F4A-8F7E-360BB235659B}" dt="2024-08-08T15:56:35.022" v="192" actId="47"/>
        <pc:sldMkLst>
          <pc:docMk/>
          <pc:sldMk cId="1354551685" sldId="952"/>
        </pc:sldMkLst>
      </pc:sldChg>
      <pc:sldChg chg="del">
        <pc:chgData name="Yoel Kortick" userId="167978f5-7f40-4909-85d5-d4149554ad4e" providerId="ADAL" clId="{68FC5E5C-F986-4F4A-8F7E-360BB235659B}" dt="2024-08-08T15:56:35.022" v="192" actId="47"/>
        <pc:sldMkLst>
          <pc:docMk/>
          <pc:sldMk cId="4190231975" sldId="953"/>
        </pc:sldMkLst>
      </pc:sldChg>
      <pc:sldChg chg="del">
        <pc:chgData name="Yoel Kortick" userId="167978f5-7f40-4909-85d5-d4149554ad4e" providerId="ADAL" clId="{68FC5E5C-F986-4F4A-8F7E-360BB235659B}" dt="2024-08-08T15:56:35.022" v="192" actId="47"/>
        <pc:sldMkLst>
          <pc:docMk/>
          <pc:sldMk cId="629516196" sldId="954"/>
        </pc:sldMkLst>
      </pc:sldChg>
      <pc:sldChg chg="del">
        <pc:chgData name="Yoel Kortick" userId="167978f5-7f40-4909-85d5-d4149554ad4e" providerId="ADAL" clId="{68FC5E5C-F986-4F4A-8F7E-360BB235659B}" dt="2024-08-08T15:56:35.022" v="192" actId="47"/>
        <pc:sldMkLst>
          <pc:docMk/>
          <pc:sldMk cId="1292699341" sldId="955"/>
        </pc:sldMkLst>
      </pc:sldChg>
      <pc:sldChg chg="del">
        <pc:chgData name="Yoel Kortick" userId="167978f5-7f40-4909-85d5-d4149554ad4e" providerId="ADAL" clId="{68FC5E5C-F986-4F4A-8F7E-360BB235659B}" dt="2024-08-08T15:56:35.022" v="192" actId="47"/>
        <pc:sldMkLst>
          <pc:docMk/>
          <pc:sldMk cId="183536572" sldId="956"/>
        </pc:sldMkLst>
      </pc:sldChg>
      <pc:sldChg chg="del">
        <pc:chgData name="Yoel Kortick" userId="167978f5-7f40-4909-85d5-d4149554ad4e" providerId="ADAL" clId="{68FC5E5C-F986-4F4A-8F7E-360BB235659B}" dt="2024-08-08T15:56:35.022" v="192" actId="47"/>
        <pc:sldMkLst>
          <pc:docMk/>
          <pc:sldMk cId="8132024" sldId="957"/>
        </pc:sldMkLst>
      </pc:sldChg>
      <pc:sldChg chg="del">
        <pc:chgData name="Yoel Kortick" userId="167978f5-7f40-4909-85d5-d4149554ad4e" providerId="ADAL" clId="{68FC5E5C-F986-4F4A-8F7E-360BB235659B}" dt="2024-08-08T15:56:35.022" v="192" actId="47"/>
        <pc:sldMkLst>
          <pc:docMk/>
          <pc:sldMk cId="1739759316" sldId="958"/>
        </pc:sldMkLst>
      </pc:sldChg>
      <pc:sldChg chg="del">
        <pc:chgData name="Yoel Kortick" userId="167978f5-7f40-4909-85d5-d4149554ad4e" providerId="ADAL" clId="{68FC5E5C-F986-4F4A-8F7E-360BB235659B}" dt="2024-08-08T15:56:35.022" v="192" actId="47"/>
        <pc:sldMkLst>
          <pc:docMk/>
          <pc:sldMk cId="2588941276" sldId="959"/>
        </pc:sldMkLst>
      </pc:sldChg>
      <pc:sldChg chg="del">
        <pc:chgData name="Yoel Kortick" userId="167978f5-7f40-4909-85d5-d4149554ad4e" providerId="ADAL" clId="{68FC5E5C-F986-4F4A-8F7E-360BB235659B}" dt="2024-08-08T15:56:35.022" v="192" actId="47"/>
        <pc:sldMkLst>
          <pc:docMk/>
          <pc:sldMk cId="750685153" sldId="960"/>
        </pc:sldMkLst>
      </pc:sldChg>
      <pc:sldChg chg="del">
        <pc:chgData name="Yoel Kortick" userId="167978f5-7f40-4909-85d5-d4149554ad4e" providerId="ADAL" clId="{68FC5E5C-F986-4F4A-8F7E-360BB235659B}" dt="2024-08-08T15:56:35.022" v="192" actId="47"/>
        <pc:sldMkLst>
          <pc:docMk/>
          <pc:sldMk cId="453308646" sldId="961"/>
        </pc:sldMkLst>
      </pc:sldChg>
    </pc:docChg>
  </pc:docChgLst>
  <pc:docChgLst>
    <pc:chgData name="Yoel Kortick" userId="167978f5-7f40-4909-85d5-d4149554ad4e" providerId="ADAL" clId="{A342A5EE-A6B0-4C4C-B1D9-2F22368D26C3}"/>
    <pc:docChg chg="undo custSel addSld delSld modSld modSection">
      <pc:chgData name="Yoel Kortick" userId="167978f5-7f40-4909-85d5-d4149554ad4e" providerId="ADAL" clId="{A342A5EE-A6B0-4C4C-B1D9-2F22368D26C3}" dt="2024-08-08T15:26:10.924" v="8319" actId="20577"/>
      <pc:docMkLst>
        <pc:docMk/>
      </pc:docMkLst>
      <pc:sldChg chg="modSp mod">
        <pc:chgData name="Yoel Kortick" userId="167978f5-7f40-4909-85d5-d4149554ad4e" providerId="ADAL" clId="{A342A5EE-A6B0-4C4C-B1D9-2F22368D26C3}" dt="2024-08-08T15:26:10.924" v="8319" actId="20577"/>
        <pc:sldMkLst>
          <pc:docMk/>
          <pc:sldMk cId="2594056538" sldId="647"/>
        </pc:sldMkLst>
        <pc:spChg chg="mod">
          <ac:chgData name="Yoel Kortick" userId="167978f5-7f40-4909-85d5-d4149554ad4e" providerId="ADAL" clId="{A342A5EE-A6B0-4C4C-B1D9-2F22368D26C3}" dt="2024-08-08T11:47:35.613" v="7613" actId="5793"/>
          <ac:spMkLst>
            <pc:docMk/>
            <pc:sldMk cId="2594056538" sldId="647"/>
            <ac:spMk id="3" creationId="{CB9463A4-51FE-33CE-9ECD-B99FC1EC1880}"/>
          </ac:spMkLst>
        </pc:spChg>
        <pc:spChg chg="mod">
          <ac:chgData name="Yoel Kortick" userId="167978f5-7f40-4909-85d5-d4149554ad4e" providerId="ADAL" clId="{A342A5EE-A6B0-4C4C-B1D9-2F22368D26C3}" dt="2024-08-08T15:26:10.924" v="8319" actId="20577"/>
          <ac:spMkLst>
            <pc:docMk/>
            <pc:sldMk cId="2594056538" sldId="647"/>
            <ac:spMk id="21" creationId="{4B557451-4271-4B3E-23ED-1E236F2D7796}"/>
          </ac:spMkLst>
        </pc:spChg>
      </pc:sldChg>
      <pc:sldChg chg="modSp mod">
        <pc:chgData name="Yoel Kortick" userId="167978f5-7f40-4909-85d5-d4149554ad4e" providerId="ADAL" clId="{A342A5EE-A6B0-4C4C-B1D9-2F22368D26C3}" dt="2024-08-08T11:30:46.231" v="6533" actId="13926"/>
        <pc:sldMkLst>
          <pc:docMk/>
          <pc:sldMk cId="2401584553" sldId="696"/>
        </pc:sldMkLst>
        <pc:spChg chg="mod">
          <ac:chgData name="Yoel Kortick" userId="167978f5-7f40-4909-85d5-d4149554ad4e" providerId="ADAL" clId="{A342A5EE-A6B0-4C4C-B1D9-2F22368D26C3}" dt="2024-08-08T11:30:46.231" v="6533" actId="13926"/>
          <ac:spMkLst>
            <pc:docMk/>
            <pc:sldMk cId="2401584553" sldId="696"/>
            <ac:spMk id="6" creationId="{65F3B852-286D-55BD-2B1D-F4756EAB082C}"/>
          </ac:spMkLst>
        </pc:spChg>
      </pc:sldChg>
      <pc:sldChg chg="modSp">
        <pc:chgData name="Yoel Kortick" userId="167978f5-7f40-4909-85d5-d4149554ad4e" providerId="ADAL" clId="{A342A5EE-A6B0-4C4C-B1D9-2F22368D26C3}" dt="2024-08-08T10:44:13.834" v="5104"/>
        <pc:sldMkLst>
          <pc:docMk/>
          <pc:sldMk cId="1200987725" sldId="728"/>
        </pc:sldMkLst>
        <pc:spChg chg="mod">
          <ac:chgData name="Yoel Kortick" userId="167978f5-7f40-4909-85d5-d4149554ad4e" providerId="ADAL" clId="{A342A5EE-A6B0-4C4C-B1D9-2F22368D26C3}" dt="2024-08-08T10:44:13.834" v="5104"/>
          <ac:spMkLst>
            <pc:docMk/>
            <pc:sldMk cId="1200987725" sldId="728"/>
            <ac:spMk id="13" creationId="{F4F9CE6C-EB7E-DBFE-C77E-B97A93A03817}"/>
          </ac:spMkLst>
        </pc:spChg>
      </pc:sldChg>
      <pc:sldChg chg="modSp mod">
        <pc:chgData name="Yoel Kortick" userId="167978f5-7f40-4909-85d5-d4149554ad4e" providerId="ADAL" clId="{A342A5EE-A6B0-4C4C-B1D9-2F22368D26C3}" dt="2024-08-08T10:36:50.182" v="4708" actId="20577"/>
        <pc:sldMkLst>
          <pc:docMk/>
          <pc:sldMk cId="205476733" sldId="759"/>
        </pc:sldMkLst>
        <pc:spChg chg="mod">
          <ac:chgData name="Yoel Kortick" userId="167978f5-7f40-4909-85d5-d4149554ad4e" providerId="ADAL" clId="{A342A5EE-A6B0-4C4C-B1D9-2F22368D26C3}" dt="2024-08-08T10:36:50.182" v="4708" actId="20577"/>
          <ac:spMkLst>
            <pc:docMk/>
            <pc:sldMk cId="205476733" sldId="759"/>
            <ac:spMk id="13" creationId="{F4F9CE6C-EB7E-DBFE-C77E-B97A93A03817}"/>
          </ac:spMkLst>
        </pc:spChg>
      </pc:sldChg>
      <pc:sldChg chg="addSp delSp modSp mod">
        <pc:chgData name="Yoel Kortick" userId="167978f5-7f40-4909-85d5-d4149554ad4e" providerId="ADAL" clId="{A342A5EE-A6B0-4C4C-B1D9-2F22368D26C3}" dt="2024-08-08T10:45:48.358" v="5239" actId="14100"/>
        <pc:sldMkLst>
          <pc:docMk/>
          <pc:sldMk cId="912262870" sldId="765"/>
        </pc:sldMkLst>
        <pc:spChg chg="mod">
          <ac:chgData name="Yoel Kortick" userId="167978f5-7f40-4909-85d5-d4149554ad4e" providerId="ADAL" clId="{A342A5EE-A6B0-4C4C-B1D9-2F22368D26C3}" dt="2024-08-08T10:45:39.922" v="5230" actId="1036"/>
          <ac:spMkLst>
            <pc:docMk/>
            <pc:sldMk cId="912262870" sldId="765"/>
            <ac:spMk id="4" creationId="{6280CCC4-8A6E-87D5-8BDE-E5D4C121D69A}"/>
          </ac:spMkLst>
        </pc:spChg>
        <pc:spChg chg="del">
          <ac:chgData name="Yoel Kortick" userId="167978f5-7f40-4909-85d5-d4149554ad4e" providerId="ADAL" clId="{A342A5EE-A6B0-4C4C-B1D9-2F22368D26C3}" dt="2024-08-08T06:11:08.566" v="1408" actId="478"/>
          <ac:spMkLst>
            <pc:docMk/>
            <pc:sldMk cId="912262870" sldId="765"/>
            <ac:spMk id="5" creationId="{EF225FAA-0E30-32D3-14E5-1A5136FFEF3D}"/>
          </ac:spMkLst>
        </pc:spChg>
        <pc:spChg chg="mod">
          <ac:chgData name="Yoel Kortick" userId="167978f5-7f40-4909-85d5-d4149554ad4e" providerId="ADAL" clId="{A342A5EE-A6B0-4C4C-B1D9-2F22368D26C3}" dt="2024-08-08T10:37:10.776" v="4721" actId="404"/>
          <ac:spMkLst>
            <pc:docMk/>
            <pc:sldMk cId="912262870" sldId="765"/>
            <ac:spMk id="10" creationId="{4C5297D4-1A90-BA7E-1EA2-3486955EA032}"/>
          </ac:spMkLst>
        </pc:spChg>
        <pc:spChg chg="mod">
          <ac:chgData name="Yoel Kortick" userId="167978f5-7f40-4909-85d5-d4149554ad4e" providerId="ADAL" clId="{A342A5EE-A6B0-4C4C-B1D9-2F22368D26C3}" dt="2024-08-08T10:45:48.358" v="5239" actId="14100"/>
          <ac:spMkLst>
            <pc:docMk/>
            <pc:sldMk cId="912262870" sldId="765"/>
            <ac:spMk id="11" creationId="{1ACE3884-5DD3-4F86-13C6-FF34F1D35C8C}"/>
          </ac:spMkLst>
        </pc:spChg>
        <pc:picChg chg="add mod ord">
          <ac:chgData name="Yoel Kortick" userId="167978f5-7f40-4909-85d5-d4149554ad4e" providerId="ADAL" clId="{A342A5EE-A6B0-4C4C-B1D9-2F22368D26C3}" dt="2024-08-08T10:45:39.922" v="5230" actId="1036"/>
          <ac:picMkLst>
            <pc:docMk/>
            <pc:sldMk cId="912262870" sldId="765"/>
            <ac:picMk id="2" creationId="{CF6FDCD4-196D-5D23-E12C-D422925A88F0}"/>
          </ac:picMkLst>
        </pc:picChg>
        <pc:picChg chg="del">
          <ac:chgData name="Yoel Kortick" userId="167978f5-7f40-4909-85d5-d4149554ad4e" providerId="ADAL" clId="{A342A5EE-A6B0-4C4C-B1D9-2F22368D26C3}" dt="2024-08-08T06:10:56.193" v="1403" actId="478"/>
          <ac:picMkLst>
            <pc:docMk/>
            <pc:sldMk cId="912262870" sldId="765"/>
            <ac:picMk id="3" creationId="{DAA3FCAF-CC08-DEBD-70AE-6D203A9EF33B}"/>
          </ac:picMkLst>
        </pc:picChg>
      </pc:sldChg>
      <pc:sldChg chg="modSp">
        <pc:chgData name="Yoel Kortick" userId="167978f5-7f40-4909-85d5-d4149554ad4e" providerId="ADAL" clId="{A342A5EE-A6B0-4C4C-B1D9-2F22368D26C3}" dt="2024-08-08T11:30:28.315" v="6523"/>
        <pc:sldMkLst>
          <pc:docMk/>
          <pc:sldMk cId="2013336910" sldId="766"/>
        </pc:sldMkLst>
        <pc:spChg chg="mod">
          <ac:chgData name="Yoel Kortick" userId="167978f5-7f40-4909-85d5-d4149554ad4e" providerId="ADAL" clId="{A342A5EE-A6B0-4C4C-B1D9-2F22368D26C3}" dt="2024-08-08T11:30:28.315" v="6523"/>
          <ac:spMkLst>
            <pc:docMk/>
            <pc:sldMk cId="2013336910" sldId="766"/>
            <ac:spMk id="13" creationId="{F4F9CE6C-EB7E-DBFE-C77E-B97A93A03817}"/>
          </ac:spMkLst>
        </pc:spChg>
      </pc:sldChg>
      <pc:sldChg chg="addSp delSp modSp mod">
        <pc:chgData name="Yoel Kortick" userId="167978f5-7f40-4909-85d5-d4149554ad4e" providerId="ADAL" clId="{A342A5EE-A6B0-4C4C-B1D9-2F22368D26C3}" dt="2024-08-08T11:38:24.168" v="6921" actId="20577"/>
        <pc:sldMkLst>
          <pc:docMk/>
          <pc:sldMk cId="1368566295" sldId="767"/>
        </pc:sldMkLst>
        <pc:spChg chg="del">
          <ac:chgData name="Yoel Kortick" userId="167978f5-7f40-4909-85d5-d4149554ad4e" providerId="ADAL" clId="{A342A5EE-A6B0-4C4C-B1D9-2F22368D26C3}" dt="2024-08-08T07:24:43.207" v="2654" actId="478"/>
          <ac:spMkLst>
            <pc:docMk/>
            <pc:sldMk cId="1368566295" sldId="767"/>
            <ac:spMk id="4" creationId="{771A6BC6-FD98-94E8-21CB-8ED85DB74483}"/>
          </ac:spMkLst>
        </pc:spChg>
        <pc:spChg chg="add del">
          <ac:chgData name="Yoel Kortick" userId="167978f5-7f40-4909-85d5-d4149554ad4e" providerId="ADAL" clId="{A342A5EE-A6B0-4C4C-B1D9-2F22368D26C3}" dt="2024-08-08T11:35:10.586" v="6648" actId="478"/>
          <ac:spMkLst>
            <pc:docMk/>
            <pc:sldMk cId="1368566295" sldId="767"/>
            <ac:spMk id="6" creationId="{AF3A2BE5-1660-F3C3-D533-4FAFC5CA38B3}"/>
          </ac:spMkLst>
        </pc:spChg>
        <pc:spChg chg="mod">
          <ac:chgData name="Yoel Kortick" userId="167978f5-7f40-4909-85d5-d4149554ad4e" providerId="ADAL" clId="{A342A5EE-A6B0-4C4C-B1D9-2F22368D26C3}" dt="2024-08-08T11:31:08.166" v="6534" actId="404"/>
          <ac:spMkLst>
            <pc:docMk/>
            <pc:sldMk cId="1368566295" sldId="767"/>
            <ac:spMk id="10" creationId="{4C5297D4-1A90-BA7E-1EA2-3486955EA032}"/>
          </ac:spMkLst>
        </pc:spChg>
        <pc:spChg chg="mod">
          <ac:chgData name="Yoel Kortick" userId="167978f5-7f40-4909-85d5-d4149554ad4e" providerId="ADAL" clId="{A342A5EE-A6B0-4C4C-B1D9-2F22368D26C3}" dt="2024-08-08T11:38:24.168" v="6921" actId="20577"/>
          <ac:spMkLst>
            <pc:docMk/>
            <pc:sldMk cId="1368566295" sldId="767"/>
            <ac:spMk id="11" creationId="{1ACE3884-5DD3-4F86-13C6-FF34F1D35C8C}"/>
          </ac:spMkLst>
        </pc:spChg>
        <pc:picChg chg="del">
          <ac:chgData name="Yoel Kortick" userId="167978f5-7f40-4909-85d5-d4149554ad4e" providerId="ADAL" clId="{A342A5EE-A6B0-4C4C-B1D9-2F22368D26C3}" dt="2024-08-08T07:24:41.321" v="2653" actId="478"/>
          <ac:picMkLst>
            <pc:docMk/>
            <pc:sldMk cId="1368566295" sldId="767"/>
            <ac:picMk id="3" creationId="{28673D1B-5EF7-CD0D-16D8-E3D9013562A6}"/>
          </ac:picMkLst>
        </pc:picChg>
        <pc:picChg chg="add del mod">
          <ac:chgData name="Yoel Kortick" userId="167978f5-7f40-4909-85d5-d4149554ad4e" providerId="ADAL" clId="{A342A5EE-A6B0-4C4C-B1D9-2F22368D26C3}" dt="2024-08-08T11:35:10.586" v="6648" actId="478"/>
          <ac:picMkLst>
            <pc:docMk/>
            <pc:sldMk cId="1368566295" sldId="767"/>
            <ac:picMk id="5" creationId="{E63EE589-8FD5-8DCF-86C9-33AF8BA145BF}"/>
          </ac:picMkLst>
        </pc:picChg>
      </pc:sldChg>
      <pc:sldChg chg="addSp delSp modSp mod">
        <pc:chgData name="Yoel Kortick" userId="167978f5-7f40-4909-85d5-d4149554ad4e" providerId="ADAL" clId="{A342A5EE-A6B0-4C4C-B1D9-2F22368D26C3}" dt="2024-08-08T11:56:17.669" v="7869" actId="255"/>
        <pc:sldMkLst>
          <pc:docMk/>
          <pc:sldMk cId="2470152550" sldId="865"/>
        </pc:sldMkLst>
        <pc:spChg chg="del mod">
          <ac:chgData name="Yoel Kortick" userId="167978f5-7f40-4909-85d5-d4149554ad4e" providerId="ADAL" clId="{A342A5EE-A6B0-4C4C-B1D9-2F22368D26C3}" dt="2024-08-08T05:30:32.745" v="6" actId="478"/>
          <ac:spMkLst>
            <pc:docMk/>
            <pc:sldMk cId="2470152550" sldId="865"/>
            <ac:spMk id="4" creationId="{9CBCD717-1DC1-2608-3D5A-7ECD9297188A}"/>
          </ac:spMkLst>
        </pc:spChg>
        <pc:spChg chg="mod">
          <ac:chgData name="Yoel Kortick" userId="167978f5-7f40-4909-85d5-d4149554ad4e" providerId="ADAL" clId="{A342A5EE-A6B0-4C4C-B1D9-2F22368D26C3}" dt="2024-08-08T10:44:13.834" v="5104"/>
          <ac:spMkLst>
            <pc:docMk/>
            <pc:sldMk cId="2470152550" sldId="865"/>
            <ac:spMk id="10" creationId="{4C5297D4-1A90-BA7E-1EA2-3486955EA032}"/>
          </ac:spMkLst>
        </pc:spChg>
        <pc:spChg chg="mod">
          <ac:chgData name="Yoel Kortick" userId="167978f5-7f40-4909-85d5-d4149554ad4e" providerId="ADAL" clId="{A342A5EE-A6B0-4C4C-B1D9-2F22368D26C3}" dt="2024-08-08T11:56:17.669" v="7869" actId="255"/>
          <ac:spMkLst>
            <pc:docMk/>
            <pc:sldMk cId="2470152550" sldId="865"/>
            <ac:spMk id="11" creationId="{1ACE3884-5DD3-4F86-13C6-FF34F1D35C8C}"/>
          </ac:spMkLst>
        </pc:spChg>
        <pc:picChg chg="del">
          <ac:chgData name="Yoel Kortick" userId="167978f5-7f40-4909-85d5-d4149554ad4e" providerId="ADAL" clId="{A342A5EE-A6B0-4C4C-B1D9-2F22368D26C3}" dt="2024-08-08T05:30:29.940" v="4" actId="478"/>
          <ac:picMkLst>
            <pc:docMk/>
            <pc:sldMk cId="2470152550" sldId="865"/>
            <ac:picMk id="3" creationId="{BFD0A085-E84E-6921-DBDC-0A07CF9BEFCC}"/>
          </ac:picMkLst>
        </pc:picChg>
        <pc:picChg chg="add del mod">
          <ac:chgData name="Yoel Kortick" userId="167978f5-7f40-4909-85d5-d4149554ad4e" providerId="ADAL" clId="{A342A5EE-A6B0-4C4C-B1D9-2F22368D26C3}" dt="2024-08-08T05:37:23.272" v="200" actId="478"/>
          <ac:picMkLst>
            <pc:docMk/>
            <pc:sldMk cId="2470152550" sldId="865"/>
            <ac:picMk id="5" creationId="{33627805-660F-0F52-A1AA-424412D7B51C}"/>
          </ac:picMkLst>
        </pc:picChg>
        <pc:cxnChg chg="del">
          <ac:chgData name="Yoel Kortick" userId="167978f5-7f40-4909-85d5-d4149554ad4e" providerId="ADAL" clId="{A342A5EE-A6B0-4C4C-B1D9-2F22368D26C3}" dt="2024-08-08T05:30:30.791" v="5" actId="478"/>
          <ac:cxnSpMkLst>
            <pc:docMk/>
            <pc:sldMk cId="2470152550" sldId="865"/>
            <ac:cxnSpMk id="6" creationId="{F898701B-54CF-771F-B95D-C3E167140C86}"/>
          </ac:cxnSpMkLst>
        </pc:cxnChg>
      </pc:sldChg>
      <pc:sldChg chg="modSp">
        <pc:chgData name="Yoel Kortick" userId="167978f5-7f40-4909-85d5-d4149554ad4e" providerId="ADAL" clId="{A342A5EE-A6B0-4C4C-B1D9-2F22368D26C3}" dt="2024-08-08T10:43:58.383" v="5103"/>
        <pc:sldMkLst>
          <pc:docMk/>
          <pc:sldMk cId="2856422183" sldId="893"/>
        </pc:sldMkLst>
        <pc:spChg chg="mod">
          <ac:chgData name="Yoel Kortick" userId="167978f5-7f40-4909-85d5-d4149554ad4e" providerId="ADAL" clId="{A342A5EE-A6B0-4C4C-B1D9-2F22368D26C3}" dt="2024-08-08T10:43:58.383" v="5103"/>
          <ac:spMkLst>
            <pc:docMk/>
            <pc:sldMk cId="2856422183" sldId="893"/>
            <ac:spMk id="13" creationId="{F4F9CE6C-EB7E-DBFE-C77E-B97A93A03817}"/>
          </ac:spMkLst>
        </pc:spChg>
      </pc:sldChg>
      <pc:sldChg chg="addSp delSp modSp mod">
        <pc:chgData name="Yoel Kortick" userId="167978f5-7f40-4909-85d5-d4149554ad4e" providerId="ADAL" clId="{A342A5EE-A6B0-4C4C-B1D9-2F22368D26C3}" dt="2024-08-08T10:43:58.383" v="5103"/>
        <pc:sldMkLst>
          <pc:docMk/>
          <pc:sldMk cId="2930318453" sldId="894"/>
        </pc:sldMkLst>
        <pc:spChg chg="mod">
          <ac:chgData name="Yoel Kortick" userId="167978f5-7f40-4909-85d5-d4149554ad4e" providerId="ADAL" clId="{A342A5EE-A6B0-4C4C-B1D9-2F22368D26C3}" dt="2024-08-08T07:48:08.801" v="3622" actId="14100"/>
          <ac:spMkLst>
            <pc:docMk/>
            <pc:sldMk cId="2930318453" sldId="894"/>
            <ac:spMk id="2" creationId="{F73B0E7F-8AD7-D864-EC51-185EE602735C}"/>
          </ac:spMkLst>
        </pc:spChg>
        <pc:spChg chg="mod">
          <ac:chgData name="Yoel Kortick" userId="167978f5-7f40-4909-85d5-d4149554ad4e" providerId="ADAL" clId="{A342A5EE-A6B0-4C4C-B1D9-2F22368D26C3}" dt="2024-08-08T10:43:58.383" v="5103"/>
          <ac:spMkLst>
            <pc:docMk/>
            <pc:sldMk cId="2930318453" sldId="894"/>
            <ac:spMk id="4" creationId="{9EF35AAD-6DBE-B756-5965-9D6F5BEE6A01}"/>
          </ac:spMkLst>
        </pc:spChg>
        <pc:spChg chg="add mod">
          <ac:chgData name="Yoel Kortick" userId="167978f5-7f40-4909-85d5-d4149554ad4e" providerId="ADAL" clId="{A342A5EE-A6B0-4C4C-B1D9-2F22368D26C3}" dt="2024-08-08T07:48:08.801" v="3622" actId="14100"/>
          <ac:spMkLst>
            <pc:docMk/>
            <pc:sldMk cId="2930318453" sldId="894"/>
            <ac:spMk id="7" creationId="{63FDBB06-EBBB-593C-F921-CBBC98761B9A}"/>
          </ac:spMkLst>
        </pc:spChg>
        <pc:spChg chg="mod">
          <ac:chgData name="Yoel Kortick" userId="167978f5-7f40-4909-85d5-d4149554ad4e" providerId="ADAL" clId="{A342A5EE-A6B0-4C4C-B1D9-2F22368D26C3}" dt="2024-08-08T10:36:11.939" v="4681" actId="6549"/>
          <ac:spMkLst>
            <pc:docMk/>
            <pc:sldMk cId="2930318453" sldId="894"/>
            <ac:spMk id="11" creationId="{1ACE3884-5DD3-4F86-13C6-FF34F1D35C8C}"/>
          </ac:spMkLst>
        </pc:spChg>
        <pc:spChg chg="mod">
          <ac:chgData name="Yoel Kortick" userId="167978f5-7f40-4909-85d5-d4149554ad4e" providerId="ADAL" clId="{A342A5EE-A6B0-4C4C-B1D9-2F22368D26C3}" dt="2024-08-08T06:02:19.084" v="1063" actId="14100"/>
          <ac:spMkLst>
            <pc:docMk/>
            <pc:sldMk cId="2930318453" sldId="894"/>
            <ac:spMk id="12" creationId="{1D7F6E4F-959E-9B4C-D0FF-09623FF48D29}"/>
          </ac:spMkLst>
        </pc:spChg>
        <pc:spChg chg="mod">
          <ac:chgData name="Yoel Kortick" userId="167978f5-7f40-4909-85d5-d4149554ad4e" providerId="ADAL" clId="{A342A5EE-A6B0-4C4C-B1D9-2F22368D26C3}" dt="2024-08-08T06:02:38.385" v="1068" actId="14100"/>
          <ac:spMkLst>
            <pc:docMk/>
            <pc:sldMk cId="2930318453" sldId="894"/>
            <ac:spMk id="13" creationId="{9953C8DE-A1F3-60E3-ED46-DB2C0CB9DBBD}"/>
          </ac:spMkLst>
        </pc:spChg>
        <pc:spChg chg="del">
          <ac:chgData name="Yoel Kortick" userId="167978f5-7f40-4909-85d5-d4149554ad4e" providerId="ADAL" clId="{A342A5EE-A6B0-4C4C-B1D9-2F22368D26C3}" dt="2024-08-08T06:02:43.947" v="1070" actId="478"/>
          <ac:spMkLst>
            <pc:docMk/>
            <pc:sldMk cId="2930318453" sldId="894"/>
            <ac:spMk id="14" creationId="{9D907C67-1D15-5A1D-7CC0-C9774993F97B}"/>
          </ac:spMkLst>
        </pc:spChg>
        <pc:spChg chg="mod">
          <ac:chgData name="Yoel Kortick" userId="167978f5-7f40-4909-85d5-d4149554ad4e" providerId="ADAL" clId="{A342A5EE-A6B0-4C4C-B1D9-2F22368D26C3}" dt="2024-08-08T06:02:24.397" v="1064" actId="1076"/>
          <ac:spMkLst>
            <pc:docMk/>
            <pc:sldMk cId="2930318453" sldId="894"/>
            <ac:spMk id="15" creationId="{916EE23A-8D33-1A21-CA7B-5399F076A847}"/>
          </ac:spMkLst>
        </pc:spChg>
        <pc:spChg chg="mod">
          <ac:chgData name="Yoel Kortick" userId="167978f5-7f40-4909-85d5-d4149554ad4e" providerId="ADAL" clId="{A342A5EE-A6B0-4C4C-B1D9-2F22368D26C3}" dt="2024-08-08T06:02:31.902" v="1066" actId="14100"/>
          <ac:spMkLst>
            <pc:docMk/>
            <pc:sldMk cId="2930318453" sldId="894"/>
            <ac:spMk id="16" creationId="{E8F4A674-9235-6371-E286-D22E091EC693}"/>
          </ac:spMkLst>
        </pc:spChg>
        <pc:picChg chg="add mod ord">
          <ac:chgData name="Yoel Kortick" userId="167978f5-7f40-4909-85d5-d4149554ad4e" providerId="ADAL" clId="{A342A5EE-A6B0-4C4C-B1D9-2F22368D26C3}" dt="2024-08-08T06:02:40.703" v="1069" actId="208"/>
          <ac:picMkLst>
            <pc:docMk/>
            <pc:sldMk cId="2930318453" sldId="894"/>
            <ac:picMk id="6" creationId="{67EEEE86-BCA4-1820-65E3-9E7928E0DFA9}"/>
          </ac:picMkLst>
        </pc:picChg>
        <pc:picChg chg="del">
          <ac:chgData name="Yoel Kortick" userId="167978f5-7f40-4909-85d5-d4149554ad4e" providerId="ADAL" clId="{A342A5EE-A6B0-4C4C-B1D9-2F22368D26C3}" dt="2024-08-08T06:01:00.842" v="1035" actId="478"/>
          <ac:picMkLst>
            <pc:docMk/>
            <pc:sldMk cId="2930318453" sldId="894"/>
            <ac:picMk id="10" creationId="{4C9D6A89-5D19-8078-AC1E-C17A87F6363D}"/>
          </ac:picMkLst>
        </pc:picChg>
        <pc:cxnChg chg="add mod">
          <ac:chgData name="Yoel Kortick" userId="167978f5-7f40-4909-85d5-d4149554ad4e" providerId="ADAL" clId="{A342A5EE-A6B0-4C4C-B1D9-2F22368D26C3}" dt="2024-08-08T06:15:13.126" v="1665" actId="14100"/>
          <ac:cxnSpMkLst>
            <pc:docMk/>
            <pc:sldMk cId="2930318453" sldId="894"/>
            <ac:cxnSpMk id="17" creationId="{1E956A7F-34DB-5A9E-E131-91E335ADCED9}"/>
          </ac:cxnSpMkLst>
        </pc:cxnChg>
        <pc:cxnChg chg="add mod">
          <ac:chgData name="Yoel Kortick" userId="167978f5-7f40-4909-85d5-d4149554ad4e" providerId="ADAL" clId="{A342A5EE-A6B0-4C4C-B1D9-2F22368D26C3}" dt="2024-08-08T06:15:27.383" v="1670" actId="1038"/>
          <ac:cxnSpMkLst>
            <pc:docMk/>
            <pc:sldMk cId="2930318453" sldId="894"/>
            <ac:cxnSpMk id="19" creationId="{960FE98D-3458-1617-F6F6-7A1B1EC50AFD}"/>
          </ac:cxnSpMkLst>
        </pc:cxnChg>
      </pc:sldChg>
      <pc:sldChg chg="modSp">
        <pc:chgData name="Yoel Kortick" userId="167978f5-7f40-4909-85d5-d4149554ad4e" providerId="ADAL" clId="{A342A5EE-A6B0-4C4C-B1D9-2F22368D26C3}" dt="2024-08-08T10:44:13.834" v="5104"/>
        <pc:sldMkLst>
          <pc:docMk/>
          <pc:sldMk cId="1750647774" sldId="897"/>
        </pc:sldMkLst>
        <pc:spChg chg="mod">
          <ac:chgData name="Yoel Kortick" userId="167978f5-7f40-4909-85d5-d4149554ad4e" providerId="ADAL" clId="{A342A5EE-A6B0-4C4C-B1D9-2F22368D26C3}" dt="2024-08-08T10:44:13.834" v="5104"/>
          <ac:spMkLst>
            <pc:docMk/>
            <pc:sldMk cId="1750647774" sldId="897"/>
            <ac:spMk id="11" creationId="{1ACE3884-5DD3-4F86-13C6-FF34F1D35C8C}"/>
          </ac:spMkLst>
        </pc:spChg>
      </pc:sldChg>
      <pc:sldChg chg="modSp">
        <pc:chgData name="Yoel Kortick" userId="167978f5-7f40-4909-85d5-d4149554ad4e" providerId="ADAL" clId="{A342A5EE-A6B0-4C4C-B1D9-2F22368D26C3}" dt="2024-08-08T06:38:04.703" v="2651"/>
        <pc:sldMkLst>
          <pc:docMk/>
          <pc:sldMk cId="3434854241" sldId="898"/>
        </pc:sldMkLst>
        <pc:spChg chg="mod">
          <ac:chgData name="Yoel Kortick" userId="167978f5-7f40-4909-85d5-d4149554ad4e" providerId="ADAL" clId="{A342A5EE-A6B0-4C4C-B1D9-2F22368D26C3}" dt="2024-08-08T06:38:04.703" v="2651"/>
          <ac:spMkLst>
            <pc:docMk/>
            <pc:sldMk cId="3434854241" sldId="898"/>
            <ac:spMk id="2" creationId="{AFCC6C8E-8FA1-5103-6562-3790EDEDF744}"/>
          </ac:spMkLst>
        </pc:spChg>
        <pc:spChg chg="mod">
          <ac:chgData name="Yoel Kortick" userId="167978f5-7f40-4909-85d5-d4149554ad4e" providerId="ADAL" clId="{A342A5EE-A6B0-4C4C-B1D9-2F22368D26C3}" dt="2024-08-08T06:38:04.703" v="2651"/>
          <ac:spMkLst>
            <pc:docMk/>
            <pc:sldMk cId="3434854241" sldId="898"/>
            <ac:spMk id="12" creationId="{FEC906E5-C73E-D301-CC8E-0D63D8436353}"/>
          </ac:spMkLst>
        </pc:spChg>
        <pc:spChg chg="mod">
          <ac:chgData name="Yoel Kortick" userId="167978f5-7f40-4909-85d5-d4149554ad4e" providerId="ADAL" clId="{A342A5EE-A6B0-4C4C-B1D9-2F22368D26C3}" dt="2024-08-08T06:38:04.703" v="2651"/>
          <ac:spMkLst>
            <pc:docMk/>
            <pc:sldMk cId="3434854241" sldId="898"/>
            <ac:spMk id="13" creationId="{4EBAAC78-DCB2-1361-4FA0-CE49370A0336}"/>
          </ac:spMkLst>
        </pc:spChg>
      </pc:sldChg>
      <pc:sldChg chg="modSp mod">
        <pc:chgData name="Yoel Kortick" userId="167978f5-7f40-4909-85d5-d4149554ad4e" providerId="ADAL" clId="{A342A5EE-A6B0-4C4C-B1D9-2F22368D26C3}" dt="2024-08-08T11:53:52.241" v="7639"/>
        <pc:sldMkLst>
          <pc:docMk/>
          <pc:sldMk cId="2860026996" sldId="901"/>
        </pc:sldMkLst>
        <pc:spChg chg="mod">
          <ac:chgData name="Yoel Kortick" userId="167978f5-7f40-4909-85d5-d4149554ad4e" providerId="ADAL" clId="{A342A5EE-A6B0-4C4C-B1D9-2F22368D26C3}" dt="2024-08-08T11:53:52.241" v="7639"/>
          <ac:spMkLst>
            <pc:docMk/>
            <pc:sldMk cId="2860026996" sldId="901"/>
            <ac:spMk id="11" creationId="{1ACE3884-5DD3-4F86-13C6-FF34F1D35C8C}"/>
          </ac:spMkLst>
        </pc:spChg>
      </pc:sldChg>
      <pc:sldChg chg="addSp delSp modSp del mod">
        <pc:chgData name="Yoel Kortick" userId="167978f5-7f40-4909-85d5-d4149554ad4e" providerId="ADAL" clId="{A342A5EE-A6B0-4C4C-B1D9-2F22368D26C3}" dt="2024-08-08T12:07:53.209" v="8254" actId="47"/>
        <pc:sldMkLst>
          <pc:docMk/>
          <pc:sldMk cId="3263830666" sldId="902"/>
        </pc:sldMkLst>
        <pc:spChg chg="del">
          <ac:chgData name="Yoel Kortick" userId="167978f5-7f40-4909-85d5-d4149554ad4e" providerId="ADAL" clId="{A342A5EE-A6B0-4C4C-B1D9-2F22368D26C3}" dt="2024-08-08T07:40:10.847" v="3424" actId="478"/>
          <ac:spMkLst>
            <pc:docMk/>
            <pc:sldMk cId="3263830666" sldId="902"/>
            <ac:spMk id="4" creationId="{1831D2A7-FE51-6E39-BC1C-178B3F575B57}"/>
          </ac:spMkLst>
        </pc:spChg>
        <pc:spChg chg="mod">
          <ac:chgData name="Yoel Kortick" userId="167978f5-7f40-4909-85d5-d4149554ad4e" providerId="ADAL" clId="{A342A5EE-A6B0-4C4C-B1D9-2F22368D26C3}" dt="2024-08-08T07:40:08.546" v="3423" actId="14100"/>
          <ac:spMkLst>
            <pc:docMk/>
            <pc:sldMk cId="3263830666" sldId="902"/>
            <ac:spMk id="5" creationId="{82FB9381-74F3-F180-D7B3-49405B3FC2D4}"/>
          </ac:spMkLst>
        </pc:spChg>
        <pc:spChg chg="mod">
          <ac:chgData name="Yoel Kortick" userId="167978f5-7f40-4909-85d5-d4149554ad4e" providerId="ADAL" clId="{A342A5EE-A6B0-4C4C-B1D9-2F22368D26C3}" dt="2024-08-08T11:30:28.315" v="6523"/>
          <ac:spMkLst>
            <pc:docMk/>
            <pc:sldMk cId="3263830666" sldId="902"/>
            <ac:spMk id="10" creationId="{4C5297D4-1A90-BA7E-1EA2-3486955EA032}"/>
          </ac:spMkLst>
        </pc:spChg>
        <pc:spChg chg="mod">
          <ac:chgData name="Yoel Kortick" userId="167978f5-7f40-4909-85d5-d4149554ad4e" providerId="ADAL" clId="{A342A5EE-A6B0-4C4C-B1D9-2F22368D26C3}" dt="2024-08-08T07:37:14.991" v="3378" actId="20577"/>
          <ac:spMkLst>
            <pc:docMk/>
            <pc:sldMk cId="3263830666" sldId="902"/>
            <ac:spMk id="11" creationId="{1ACE3884-5DD3-4F86-13C6-FF34F1D35C8C}"/>
          </ac:spMkLst>
        </pc:spChg>
        <pc:picChg chg="del">
          <ac:chgData name="Yoel Kortick" userId="167978f5-7f40-4909-85d5-d4149554ad4e" providerId="ADAL" clId="{A342A5EE-A6B0-4C4C-B1D9-2F22368D26C3}" dt="2024-08-08T07:37:16.348" v="3379" actId="478"/>
          <ac:picMkLst>
            <pc:docMk/>
            <pc:sldMk cId="3263830666" sldId="902"/>
            <ac:picMk id="3" creationId="{AA7E898D-D07E-903B-8B96-BCF88ED2A7CB}"/>
          </ac:picMkLst>
        </pc:picChg>
        <pc:picChg chg="add del mod ord">
          <ac:chgData name="Yoel Kortick" userId="167978f5-7f40-4909-85d5-d4149554ad4e" providerId="ADAL" clId="{A342A5EE-A6B0-4C4C-B1D9-2F22368D26C3}" dt="2024-08-08T07:39:58.251" v="3400" actId="478"/>
          <ac:picMkLst>
            <pc:docMk/>
            <pc:sldMk cId="3263830666" sldId="902"/>
            <ac:picMk id="6" creationId="{52482969-F9B1-0C3B-9AAD-B563F73BF7BE}"/>
          </ac:picMkLst>
        </pc:picChg>
        <pc:picChg chg="add mod ord">
          <ac:chgData name="Yoel Kortick" userId="167978f5-7f40-4909-85d5-d4149554ad4e" providerId="ADAL" clId="{A342A5EE-A6B0-4C4C-B1D9-2F22368D26C3}" dt="2024-08-08T07:40:13.752" v="3425" actId="208"/>
          <ac:picMkLst>
            <pc:docMk/>
            <pc:sldMk cId="3263830666" sldId="902"/>
            <ac:picMk id="8" creationId="{68C5F481-074D-5DE7-9479-74D45EFA66F7}"/>
          </ac:picMkLst>
        </pc:picChg>
      </pc:sldChg>
      <pc:sldChg chg="modSp del mod">
        <pc:chgData name="Yoel Kortick" userId="167978f5-7f40-4909-85d5-d4149554ad4e" providerId="ADAL" clId="{A342A5EE-A6B0-4C4C-B1D9-2F22368D26C3}" dt="2024-08-08T07:40:28.358" v="3427" actId="47"/>
        <pc:sldMkLst>
          <pc:docMk/>
          <pc:sldMk cId="3457724213" sldId="903"/>
        </pc:sldMkLst>
        <pc:spChg chg="mod">
          <ac:chgData name="Yoel Kortick" userId="167978f5-7f40-4909-85d5-d4149554ad4e" providerId="ADAL" clId="{A342A5EE-A6B0-4C4C-B1D9-2F22368D26C3}" dt="2024-08-08T07:31:04.016" v="3145" actId="404"/>
          <ac:spMkLst>
            <pc:docMk/>
            <pc:sldMk cId="3457724213" sldId="903"/>
            <ac:spMk id="10" creationId="{4C5297D4-1A90-BA7E-1EA2-3486955EA032}"/>
          </ac:spMkLst>
        </pc:spChg>
        <pc:spChg chg="mod">
          <ac:chgData name="Yoel Kortick" userId="167978f5-7f40-4909-85d5-d4149554ad4e" providerId="ADAL" clId="{A342A5EE-A6B0-4C4C-B1D9-2F22368D26C3}" dt="2024-08-08T06:38:04.703" v="2651"/>
          <ac:spMkLst>
            <pc:docMk/>
            <pc:sldMk cId="3457724213" sldId="903"/>
            <ac:spMk id="11" creationId="{1ACE3884-5DD3-4F86-13C6-FF34F1D35C8C}"/>
          </ac:spMkLst>
        </pc:spChg>
        <pc:spChg chg="mod">
          <ac:chgData name="Yoel Kortick" userId="167978f5-7f40-4909-85d5-d4149554ad4e" providerId="ADAL" clId="{A342A5EE-A6B0-4C4C-B1D9-2F22368D26C3}" dt="2024-08-08T06:38:04.703" v="2651"/>
          <ac:spMkLst>
            <pc:docMk/>
            <pc:sldMk cId="3457724213" sldId="903"/>
            <ac:spMk id="12" creationId="{0DFA15D9-E269-D6D5-335C-DDAC33A22E01}"/>
          </ac:spMkLst>
        </pc:spChg>
        <pc:spChg chg="mod">
          <ac:chgData name="Yoel Kortick" userId="167978f5-7f40-4909-85d5-d4149554ad4e" providerId="ADAL" clId="{A342A5EE-A6B0-4C4C-B1D9-2F22368D26C3}" dt="2024-08-08T05:30:25.763" v="3"/>
          <ac:spMkLst>
            <pc:docMk/>
            <pc:sldMk cId="3457724213" sldId="903"/>
            <ac:spMk id="15" creationId="{A6D76A4D-576A-AD76-9DEB-C468CE1B4B2F}"/>
          </ac:spMkLst>
        </pc:spChg>
      </pc:sldChg>
      <pc:sldChg chg="modSp del mod">
        <pc:chgData name="Yoel Kortick" userId="167978f5-7f40-4909-85d5-d4149554ad4e" providerId="ADAL" clId="{A342A5EE-A6B0-4C4C-B1D9-2F22368D26C3}" dt="2024-08-08T07:40:33.222" v="3429" actId="47"/>
        <pc:sldMkLst>
          <pc:docMk/>
          <pc:sldMk cId="4119431849" sldId="904"/>
        </pc:sldMkLst>
        <pc:spChg chg="mod">
          <ac:chgData name="Yoel Kortick" userId="167978f5-7f40-4909-85d5-d4149554ad4e" providerId="ADAL" clId="{A342A5EE-A6B0-4C4C-B1D9-2F22368D26C3}" dt="2024-08-08T07:30:55.129" v="3143" actId="404"/>
          <ac:spMkLst>
            <pc:docMk/>
            <pc:sldMk cId="4119431849" sldId="904"/>
            <ac:spMk id="10" creationId="{4C5297D4-1A90-BA7E-1EA2-3486955EA032}"/>
          </ac:spMkLst>
        </pc:spChg>
      </pc:sldChg>
      <pc:sldChg chg="modSp mod">
        <pc:chgData name="Yoel Kortick" userId="167978f5-7f40-4909-85d5-d4149554ad4e" providerId="ADAL" clId="{A342A5EE-A6B0-4C4C-B1D9-2F22368D26C3}" dt="2024-08-08T10:36:35.832" v="4690" actId="20577"/>
        <pc:sldMkLst>
          <pc:docMk/>
          <pc:sldMk cId="606146549" sldId="912"/>
        </pc:sldMkLst>
        <pc:spChg chg="mod">
          <ac:chgData name="Yoel Kortick" userId="167978f5-7f40-4909-85d5-d4149554ad4e" providerId="ADAL" clId="{A342A5EE-A6B0-4C4C-B1D9-2F22368D26C3}" dt="2024-08-08T10:36:35.832" v="4690" actId="20577"/>
          <ac:spMkLst>
            <pc:docMk/>
            <pc:sldMk cId="606146549" sldId="912"/>
            <ac:spMk id="13" creationId="{F4F9CE6C-EB7E-DBFE-C77E-B97A93A03817}"/>
          </ac:spMkLst>
        </pc:spChg>
      </pc:sldChg>
      <pc:sldChg chg="modSp del">
        <pc:chgData name="Yoel Kortick" userId="167978f5-7f40-4909-85d5-d4149554ad4e" providerId="ADAL" clId="{A342A5EE-A6B0-4C4C-B1D9-2F22368D26C3}" dt="2024-08-08T06:06:00.202" v="1157" actId="47"/>
        <pc:sldMkLst>
          <pc:docMk/>
          <pc:sldMk cId="3356371604" sldId="913"/>
        </pc:sldMkLst>
        <pc:spChg chg="mod">
          <ac:chgData name="Yoel Kortick" userId="167978f5-7f40-4909-85d5-d4149554ad4e" providerId="ADAL" clId="{A342A5EE-A6B0-4C4C-B1D9-2F22368D26C3}" dt="2024-08-08T06:05:33.643" v="1154"/>
          <ac:spMkLst>
            <pc:docMk/>
            <pc:sldMk cId="3356371604" sldId="913"/>
            <ac:spMk id="4" creationId="{9EF35AAD-6DBE-B756-5965-9D6F5BEE6A01}"/>
          </ac:spMkLst>
        </pc:spChg>
        <pc:spChg chg="mod">
          <ac:chgData name="Yoel Kortick" userId="167978f5-7f40-4909-85d5-d4149554ad4e" providerId="ADAL" clId="{A342A5EE-A6B0-4C4C-B1D9-2F22368D26C3}" dt="2024-08-08T05:30:25.763" v="3"/>
          <ac:spMkLst>
            <pc:docMk/>
            <pc:sldMk cId="3356371604" sldId="913"/>
            <ac:spMk id="11" creationId="{1ACE3884-5DD3-4F86-13C6-FF34F1D35C8C}"/>
          </ac:spMkLst>
        </pc:spChg>
      </pc:sldChg>
      <pc:sldChg chg="delSp modSp mod">
        <pc:chgData name="Yoel Kortick" userId="167978f5-7f40-4909-85d5-d4149554ad4e" providerId="ADAL" clId="{A342A5EE-A6B0-4C4C-B1D9-2F22368D26C3}" dt="2024-08-08T10:44:13.834" v="5104"/>
        <pc:sldMkLst>
          <pc:docMk/>
          <pc:sldMk cId="949090232" sldId="914"/>
        </pc:sldMkLst>
        <pc:spChg chg="del">
          <ac:chgData name="Yoel Kortick" userId="167978f5-7f40-4909-85d5-d4149554ad4e" providerId="ADAL" clId="{A342A5EE-A6B0-4C4C-B1D9-2F22368D26C3}" dt="2024-08-08T05:51:43.031" v="815" actId="478"/>
          <ac:spMkLst>
            <pc:docMk/>
            <pc:sldMk cId="949090232" sldId="914"/>
            <ac:spMk id="4" creationId="{9CBCD717-1DC1-2608-3D5A-7ECD9297188A}"/>
          </ac:spMkLst>
        </pc:spChg>
        <pc:spChg chg="mod">
          <ac:chgData name="Yoel Kortick" userId="167978f5-7f40-4909-85d5-d4149554ad4e" providerId="ADAL" clId="{A342A5EE-A6B0-4C4C-B1D9-2F22368D26C3}" dt="2024-08-08T10:44:13.834" v="5104"/>
          <ac:spMkLst>
            <pc:docMk/>
            <pc:sldMk cId="949090232" sldId="914"/>
            <ac:spMk id="10" creationId="{4C5297D4-1A90-BA7E-1EA2-3486955EA032}"/>
          </ac:spMkLst>
        </pc:spChg>
        <pc:spChg chg="mod">
          <ac:chgData name="Yoel Kortick" userId="167978f5-7f40-4909-85d5-d4149554ad4e" providerId="ADAL" clId="{A342A5EE-A6B0-4C4C-B1D9-2F22368D26C3}" dt="2024-08-08T06:38:04.703" v="2651"/>
          <ac:spMkLst>
            <pc:docMk/>
            <pc:sldMk cId="949090232" sldId="914"/>
            <ac:spMk id="11" creationId="{1ACE3884-5DD3-4F86-13C6-FF34F1D35C8C}"/>
          </ac:spMkLst>
        </pc:spChg>
        <pc:picChg chg="del">
          <ac:chgData name="Yoel Kortick" userId="167978f5-7f40-4909-85d5-d4149554ad4e" providerId="ADAL" clId="{A342A5EE-A6B0-4C4C-B1D9-2F22368D26C3}" dt="2024-08-08T05:47:34.437" v="737" actId="478"/>
          <ac:picMkLst>
            <pc:docMk/>
            <pc:sldMk cId="949090232" sldId="914"/>
            <ac:picMk id="5" creationId="{8FF559F2-E211-6A7D-27D5-B79DAFECEF1C}"/>
          </ac:picMkLst>
        </pc:picChg>
        <pc:cxnChg chg="del">
          <ac:chgData name="Yoel Kortick" userId="167978f5-7f40-4909-85d5-d4149554ad4e" providerId="ADAL" clId="{A342A5EE-A6B0-4C4C-B1D9-2F22368D26C3}" dt="2024-08-08T05:51:45.465" v="817" actId="478"/>
          <ac:cxnSpMkLst>
            <pc:docMk/>
            <pc:sldMk cId="949090232" sldId="914"/>
            <ac:cxnSpMk id="6" creationId="{F898701B-54CF-771F-B95D-C3E167140C86}"/>
          </ac:cxnSpMkLst>
        </pc:cxnChg>
        <pc:cxnChg chg="del">
          <ac:chgData name="Yoel Kortick" userId="167978f5-7f40-4909-85d5-d4149554ad4e" providerId="ADAL" clId="{A342A5EE-A6B0-4C4C-B1D9-2F22368D26C3}" dt="2024-08-08T05:51:44.434" v="816" actId="478"/>
          <ac:cxnSpMkLst>
            <pc:docMk/>
            <pc:sldMk cId="949090232" sldId="914"/>
            <ac:cxnSpMk id="7" creationId="{317AC2E8-FAA7-381A-BF75-B4575DD0FCB0}"/>
          </ac:cxnSpMkLst>
        </pc:cxnChg>
      </pc:sldChg>
      <pc:sldChg chg="addSp delSp modSp mod">
        <pc:chgData name="Yoel Kortick" userId="167978f5-7f40-4909-85d5-d4149554ad4e" providerId="ADAL" clId="{A342A5EE-A6B0-4C4C-B1D9-2F22368D26C3}" dt="2024-08-08T10:44:13.834" v="5104"/>
        <pc:sldMkLst>
          <pc:docMk/>
          <pc:sldMk cId="4118280013" sldId="915"/>
        </pc:sldMkLst>
        <pc:spChg chg="del">
          <ac:chgData name="Yoel Kortick" userId="167978f5-7f40-4909-85d5-d4149554ad4e" providerId="ADAL" clId="{A342A5EE-A6B0-4C4C-B1D9-2F22368D26C3}" dt="2024-08-08T05:56:01.101" v="953" actId="478"/>
          <ac:spMkLst>
            <pc:docMk/>
            <pc:sldMk cId="4118280013" sldId="915"/>
            <ac:spMk id="4" creationId="{9CBCD717-1DC1-2608-3D5A-7ECD9297188A}"/>
          </ac:spMkLst>
        </pc:spChg>
        <pc:spChg chg="add mod">
          <ac:chgData name="Yoel Kortick" userId="167978f5-7f40-4909-85d5-d4149554ad4e" providerId="ADAL" clId="{A342A5EE-A6B0-4C4C-B1D9-2F22368D26C3}" dt="2024-08-08T07:48:18.248" v="3624" actId="14100"/>
          <ac:spMkLst>
            <pc:docMk/>
            <pc:sldMk cId="4118280013" sldId="915"/>
            <ac:spMk id="7" creationId="{C238365B-1326-1A96-B041-D058B640112E}"/>
          </ac:spMkLst>
        </pc:spChg>
        <pc:spChg chg="add mod">
          <ac:chgData name="Yoel Kortick" userId="167978f5-7f40-4909-85d5-d4149554ad4e" providerId="ADAL" clId="{A342A5EE-A6B0-4C4C-B1D9-2F22368D26C3}" dt="2024-08-08T07:48:18.248" v="3624" actId="14100"/>
          <ac:spMkLst>
            <pc:docMk/>
            <pc:sldMk cId="4118280013" sldId="915"/>
            <ac:spMk id="8" creationId="{F2492401-665D-6C9C-88D2-D9AA17968754}"/>
          </ac:spMkLst>
        </pc:spChg>
        <pc:spChg chg="mod">
          <ac:chgData name="Yoel Kortick" userId="167978f5-7f40-4909-85d5-d4149554ad4e" providerId="ADAL" clId="{A342A5EE-A6B0-4C4C-B1D9-2F22368D26C3}" dt="2024-08-08T10:44:13.834" v="5104"/>
          <ac:spMkLst>
            <pc:docMk/>
            <pc:sldMk cId="4118280013" sldId="915"/>
            <ac:spMk id="10" creationId="{4C5297D4-1A90-BA7E-1EA2-3486955EA032}"/>
          </ac:spMkLst>
        </pc:spChg>
        <pc:spChg chg="mod">
          <ac:chgData name="Yoel Kortick" userId="167978f5-7f40-4909-85d5-d4149554ad4e" providerId="ADAL" clId="{A342A5EE-A6B0-4C4C-B1D9-2F22368D26C3}" dt="2024-08-08T06:38:04.703" v="2651"/>
          <ac:spMkLst>
            <pc:docMk/>
            <pc:sldMk cId="4118280013" sldId="915"/>
            <ac:spMk id="11" creationId="{1ACE3884-5DD3-4F86-13C6-FF34F1D35C8C}"/>
          </ac:spMkLst>
        </pc:spChg>
        <pc:spChg chg="add mod">
          <ac:chgData name="Yoel Kortick" userId="167978f5-7f40-4909-85d5-d4149554ad4e" providerId="ADAL" clId="{A342A5EE-A6B0-4C4C-B1D9-2F22368D26C3}" dt="2024-08-08T05:57:05.759" v="1020" actId="1037"/>
          <ac:spMkLst>
            <pc:docMk/>
            <pc:sldMk cId="4118280013" sldId="915"/>
            <ac:spMk id="12" creationId="{13795483-CC7C-11E8-AA58-9A1DE85B7578}"/>
          </ac:spMkLst>
        </pc:spChg>
        <pc:spChg chg="del">
          <ac:chgData name="Yoel Kortick" userId="167978f5-7f40-4909-85d5-d4149554ad4e" providerId="ADAL" clId="{A342A5EE-A6B0-4C4C-B1D9-2F22368D26C3}" dt="2024-08-08T05:55:59.560" v="951" actId="478"/>
          <ac:spMkLst>
            <pc:docMk/>
            <pc:sldMk cId="4118280013" sldId="915"/>
            <ac:spMk id="14" creationId="{75AD9607-55EC-AC10-DD7A-89EAEFCCF0BC}"/>
          </ac:spMkLst>
        </pc:spChg>
        <pc:spChg chg="add mod">
          <ac:chgData name="Yoel Kortick" userId="167978f5-7f40-4909-85d5-d4149554ad4e" providerId="ADAL" clId="{A342A5EE-A6B0-4C4C-B1D9-2F22368D26C3}" dt="2024-08-08T05:57:05.759" v="1020" actId="1037"/>
          <ac:spMkLst>
            <pc:docMk/>
            <pc:sldMk cId="4118280013" sldId="915"/>
            <ac:spMk id="15" creationId="{8A889AA5-FB31-5959-A990-B26F3BE3AAAC}"/>
          </ac:spMkLst>
        </pc:spChg>
        <pc:spChg chg="add mod">
          <ac:chgData name="Yoel Kortick" userId="167978f5-7f40-4909-85d5-d4149554ad4e" providerId="ADAL" clId="{A342A5EE-A6B0-4C4C-B1D9-2F22368D26C3}" dt="2024-08-08T05:56:46.181" v="989" actId="1038"/>
          <ac:spMkLst>
            <pc:docMk/>
            <pc:sldMk cId="4118280013" sldId="915"/>
            <ac:spMk id="16" creationId="{41C56D48-7ECD-B82F-E585-D3EB4B4E8A22}"/>
          </ac:spMkLst>
        </pc:spChg>
        <pc:spChg chg="add mod">
          <ac:chgData name="Yoel Kortick" userId="167978f5-7f40-4909-85d5-d4149554ad4e" providerId="ADAL" clId="{A342A5EE-A6B0-4C4C-B1D9-2F22368D26C3}" dt="2024-08-08T05:56:46.181" v="989" actId="1038"/>
          <ac:spMkLst>
            <pc:docMk/>
            <pc:sldMk cId="4118280013" sldId="915"/>
            <ac:spMk id="17" creationId="{C770512F-9CF6-2A23-A286-121B4950FA31}"/>
          </ac:spMkLst>
        </pc:spChg>
        <pc:picChg chg="del">
          <ac:chgData name="Yoel Kortick" userId="167978f5-7f40-4909-85d5-d4149554ad4e" providerId="ADAL" clId="{A342A5EE-A6B0-4C4C-B1D9-2F22368D26C3}" dt="2024-08-08T05:55:58.146" v="949" actId="478"/>
          <ac:picMkLst>
            <pc:docMk/>
            <pc:sldMk cId="4118280013" sldId="915"/>
            <ac:picMk id="3" creationId="{646C2094-A3D7-768B-3423-3892C84470B8}"/>
          </ac:picMkLst>
        </pc:picChg>
        <pc:picChg chg="add mod">
          <ac:chgData name="Yoel Kortick" userId="167978f5-7f40-4909-85d5-d4149554ad4e" providerId="ADAL" clId="{A342A5EE-A6B0-4C4C-B1D9-2F22368D26C3}" dt="2024-08-08T05:56:59.611" v="1002" actId="1037"/>
          <ac:picMkLst>
            <pc:docMk/>
            <pc:sldMk cId="4118280013" sldId="915"/>
            <ac:picMk id="5" creationId="{C230C4C2-3FAF-F8EC-B7BC-CA888D186146}"/>
          </ac:picMkLst>
        </pc:picChg>
        <pc:picChg chg="del">
          <ac:chgData name="Yoel Kortick" userId="167978f5-7f40-4909-85d5-d4149554ad4e" providerId="ADAL" clId="{A342A5EE-A6B0-4C4C-B1D9-2F22368D26C3}" dt="2024-08-08T05:55:58.825" v="950" actId="478"/>
          <ac:picMkLst>
            <pc:docMk/>
            <pc:sldMk cId="4118280013" sldId="915"/>
            <ac:picMk id="13" creationId="{11FA510A-A360-7C66-FA8A-EA36814B8887}"/>
          </ac:picMkLst>
        </pc:picChg>
        <pc:cxnChg chg="del">
          <ac:chgData name="Yoel Kortick" userId="167978f5-7f40-4909-85d5-d4149554ad4e" providerId="ADAL" clId="{A342A5EE-A6B0-4C4C-B1D9-2F22368D26C3}" dt="2024-08-08T05:56:00.399" v="952" actId="478"/>
          <ac:cxnSpMkLst>
            <pc:docMk/>
            <pc:sldMk cId="4118280013" sldId="915"/>
            <ac:cxnSpMk id="6" creationId="{F898701B-54CF-771F-B95D-C3E167140C86}"/>
          </ac:cxnSpMkLst>
        </pc:cxnChg>
        <pc:cxnChg chg="add mod">
          <ac:chgData name="Yoel Kortick" userId="167978f5-7f40-4909-85d5-d4149554ad4e" providerId="ADAL" clId="{A342A5EE-A6B0-4C4C-B1D9-2F22368D26C3}" dt="2024-08-08T07:48:23.888" v="3626" actId="14100"/>
          <ac:cxnSpMkLst>
            <pc:docMk/>
            <pc:sldMk cId="4118280013" sldId="915"/>
            <ac:cxnSpMk id="18" creationId="{2B074400-C8CD-3B6A-8DD8-F5BB10827ACC}"/>
          </ac:cxnSpMkLst>
        </pc:cxnChg>
        <pc:cxnChg chg="add mod">
          <ac:chgData name="Yoel Kortick" userId="167978f5-7f40-4909-85d5-d4149554ad4e" providerId="ADAL" clId="{A342A5EE-A6B0-4C4C-B1D9-2F22368D26C3}" dt="2024-08-08T05:57:05.759" v="1020" actId="1037"/>
          <ac:cxnSpMkLst>
            <pc:docMk/>
            <pc:sldMk cId="4118280013" sldId="915"/>
            <ac:cxnSpMk id="19" creationId="{447EFEB1-D058-A3E6-2791-A3380852002D}"/>
          </ac:cxnSpMkLst>
        </pc:cxnChg>
      </pc:sldChg>
      <pc:sldChg chg="modSp del">
        <pc:chgData name="Yoel Kortick" userId="167978f5-7f40-4909-85d5-d4149554ad4e" providerId="ADAL" clId="{A342A5EE-A6B0-4C4C-B1D9-2F22368D26C3}" dt="2024-08-08T05:57:45.139" v="1026" actId="47"/>
        <pc:sldMkLst>
          <pc:docMk/>
          <pc:sldMk cId="829767456" sldId="916"/>
        </pc:sldMkLst>
        <pc:spChg chg="mod">
          <ac:chgData name="Yoel Kortick" userId="167978f5-7f40-4909-85d5-d4149554ad4e" providerId="ADAL" clId="{A342A5EE-A6B0-4C4C-B1D9-2F22368D26C3}" dt="2024-08-08T05:30:25.763" v="3"/>
          <ac:spMkLst>
            <pc:docMk/>
            <pc:sldMk cId="829767456" sldId="916"/>
            <ac:spMk id="10" creationId="{4C5297D4-1A90-BA7E-1EA2-3486955EA032}"/>
          </ac:spMkLst>
        </pc:spChg>
        <pc:spChg chg="mod">
          <ac:chgData name="Yoel Kortick" userId="167978f5-7f40-4909-85d5-d4149554ad4e" providerId="ADAL" clId="{A342A5EE-A6B0-4C4C-B1D9-2F22368D26C3}" dt="2024-08-08T05:30:25.763" v="3"/>
          <ac:spMkLst>
            <pc:docMk/>
            <pc:sldMk cId="829767456" sldId="916"/>
            <ac:spMk id="11" creationId="{1ACE3884-5DD3-4F86-13C6-FF34F1D35C8C}"/>
          </ac:spMkLst>
        </pc:spChg>
      </pc:sldChg>
      <pc:sldChg chg="addSp delSp modSp mod">
        <pc:chgData name="Yoel Kortick" userId="167978f5-7f40-4909-85d5-d4149554ad4e" providerId="ADAL" clId="{A342A5EE-A6B0-4C4C-B1D9-2F22368D26C3}" dt="2024-08-08T10:37:28.921" v="4732" actId="404"/>
        <pc:sldMkLst>
          <pc:docMk/>
          <pc:sldMk cId="221002492" sldId="917"/>
        </pc:sldMkLst>
        <pc:spChg chg="add mod">
          <ac:chgData name="Yoel Kortick" userId="167978f5-7f40-4909-85d5-d4149554ad4e" providerId="ADAL" clId="{A342A5EE-A6B0-4C4C-B1D9-2F22368D26C3}" dt="2024-08-08T06:12:12.701" v="1482" actId="14100"/>
          <ac:spMkLst>
            <pc:docMk/>
            <pc:sldMk cId="221002492" sldId="917"/>
            <ac:spMk id="4" creationId="{2E1CC8E5-89DC-FB6D-6337-FF540A8FCD53}"/>
          </ac:spMkLst>
        </pc:spChg>
        <pc:spChg chg="mod">
          <ac:chgData name="Yoel Kortick" userId="167978f5-7f40-4909-85d5-d4149554ad4e" providerId="ADAL" clId="{A342A5EE-A6B0-4C4C-B1D9-2F22368D26C3}" dt="2024-08-08T06:12:00.987" v="1477" actId="14100"/>
          <ac:spMkLst>
            <pc:docMk/>
            <pc:sldMk cId="221002492" sldId="917"/>
            <ac:spMk id="5" creationId="{EF225FAA-0E30-32D3-14E5-1A5136FFEF3D}"/>
          </ac:spMkLst>
        </pc:spChg>
        <pc:spChg chg="mod">
          <ac:chgData name="Yoel Kortick" userId="167978f5-7f40-4909-85d5-d4149554ad4e" providerId="ADAL" clId="{A342A5EE-A6B0-4C4C-B1D9-2F22368D26C3}" dt="2024-08-08T10:37:28.921" v="4732" actId="404"/>
          <ac:spMkLst>
            <pc:docMk/>
            <pc:sldMk cId="221002492" sldId="917"/>
            <ac:spMk id="10" creationId="{4C5297D4-1A90-BA7E-1EA2-3486955EA032}"/>
          </ac:spMkLst>
        </pc:spChg>
        <pc:spChg chg="mod">
          <ac:chgData name="Yoel Kortick" userId="167978f5-7f40-4909-85d5-d4149554ad4e" providerId="ADAL" clId="{A342A5EE-A6B0-4C4C-B1D9-2F22368D26C3}" dt="2024-08-08T06:11:50.288" v="1471" actId="313"/>
          <ac:spMkLst>
            <pc:docMk/>
            <pc:sldMk cId="221002492" sldId="917"/>
            <ac:spMk id="11" creationId="{1ACE3884-5DD3-4F86-13C6-FF34F1D35C8C}"/>
          </ac:spMkLst>
        </pc:spChg>
        <pc:picChg chg="add mod ord">
          <ac:chgData name="Yoel Kortick" userId="167978f5-7f40-4909-85d5-d4149554ad4e" providerId="ADAL" clId="{A342A5EE-A6B0-4C4C-B1D9-2F22368D26C3}" dt="2024-08-08T06:12:14.173" v="1483" actId="208"/>
          <ac:picMkLst>
            <pc:docMk/>
            <pc:sldMk cId="221002492" sldId="917"/>
            <ac:picMk id="3" creationId="{FC3357C2-D2FF-0E79-1DD5-2F871236EEB5}"/>
          </ac:picMkLst>
        </pc:picChg>
        <pc:picChg chg="del">
          <ac:chgData name="Yoel Kortick" userId="167978f5-7f40-4909-85d5-d4149554ad4e" providerId="ADAL" clId="{A342A5EE-A6B0-4C4C-B1D9-2F22368D26C3}" dt="2024-08-08T06:11:52.306" v="1472" actId="478"/>
          <ac:picMkLst>
            <pc:docMk/>
            <pc:sldMk cId="221002492" sldId="917"/>
            <ac:picMk id="6" creationId="{4E8D924D-64D4-E355-AB1E-78C30C919CED}"/>
          </ac:picMkLst>
        </pc:picChg>
      </pc:sldChg>
      <pc:sldChg chg="modSp del">
        <pc:chgData name="Yoel Kortick" userId="167978f5-7f40-4909-85d5-d4149554ad4e" providerId="ADAL" clId="{A342A5EE-A6B0-4C4C-B1D9-2F22368D26C3}" dt="2024-08-08T07:40:27.238" v="3426" actId="47"/>
        <pc:sldMkLst>
          <pc:docMk/>
          <pc:sldMk cId="1991664232" sldId="918"/>
        </pc:sldMkLst>
        <pc:spChg chg="mod">
          <ac:chgData name="Yoel Kortick" userId="167978f5-7f40-4909-85d5-d4149554ad4e" providerId="ADAL" clId="{A342A5EE-A6B0-4C4C-B1D9-2F22368D26C3}" dt="2024-08-08T06:37:28.340" v="2650"/>
          <ac:spMkLst>
            <pc:docMk/>
            <pc:sldMk cId="1991664232" sldId="918"/>
            <ac:spMk id="10" creationId="{4C5297D4-1A90-BA7E-1EA2-3486955EA032}"/>
          </ac:spMkLst>
        </pc:spChg>
      </pc:sldChg>
      <pc:sldChg chg="modSp del mod">
        <pc:chgData name="Yoel Kortick" userId="167978f5-7f40-4909-85d5-d4149554ad4e" providerId="ADAL" clId="{A342A5EE-A6B0-4C4C-B1D9-2F22368D26C3}" dt="2024-08-08T07:40:30.530" v="3428" actId="47"/>
        <pc:sldMkLst>
          <pc:docMk/>
          <pc:sldMk cId="3749388472" sldId="919"/>
        </pc:sldMkLst>
        <pc:spChg chg="mod">
          <ac:chgData name="Yoel Kortick" userId="167978f5-7f40-4909-85d5-d4149554ad4e" providerId="ADAL" clId="{A342A5EE-A6B0-4C4C-B1D9-2F22368D26C3}" dt="2024-08-08T07:30:59.559" v="3144" actId="404"/>
          <ac:spMkLst>
            <pc:docMk/>
            <pc:sldMk cId="3749388472" sldId="919"/>
            <ac:spMk id="10" creationId="{4C5297D4-1A90-BA7E-1EA2-3486955EA032}"/>
          </ac:spMkLst>
        </pc:spChg>
        <pc:spChg chg="mod">
          <ac:chgData name="Yoel Kortick" userId="167978f5-7f40-4909-85d5-d4149554ad4e" providerId="ADAL" clId="{A342A5EE-A6B0-4C4C-B1D9-2F22368D26C3}" dt="2024-08-08T06:38:04.703" v="2651"/>
          <ac:spMkLst>
            <pc:docMk/>
            <pc:sldMk cId="3749388472" sldId="919"/>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2948057144" sldId="920"/>
        </pc:sldMkLst>
      </pc:sldChg>
      <pc:sldChg chg="del">
        <pc:chgData name="Yoel Kortick" userId="167978f5-7f40-4909-85d5-d4149554ad4e" providerId="ADAL" clId="{A342A5EE-A6B0-4C4C-B1D9-2F22368D26C3}" dt="2024-08-08T07:49:47.555" v="3632" actId="47"/>
        <pc:sldMkLst>
          <pc:docMk/>
          <pc:sldMk cId="3737752867" sldId="921"/>
        </pc:sldMkLst>
      </pc:sldChg>
      <pc:sldChg chg="modSp del">
        <pc:chgData name="Yoel Kortick" userId="167978f5-7f40-4909-85d5-d4149554ad4e" providerId="ADAL" clId="{A342A5EE-A6B0-4C4C-B1D9-2F22368D26C3}" dt="2024-08-08T07:49:47.555" v="3632" actId="47"/>
        <pc:sldMkLst>
          <pc:docMk/>
          <pc:sldMk cId="330620700" sldId="922"/>
        </pc:sldMkLst>
        <pc:spChg chg="mod">
          <ac:chgData name="Yoel Kortick" userId="167978f5-7f40-4909-85d5-d4149554ad4e" providerId="ADAL" clId="{A342A5EE-A6B0-4C4C-B1D9-2F22368D26C3}" dt="2024-08-08T06:38:04.703" v="2651"/>
          <ac:spMkLst>
            <pc:docMk/>
            <pc:sldMk cId="330620700" sldId="922"/>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350084439" sldId="923"/>
        </pc:sldMkLst>
      </pc:sldChg>
      <pc:sldChg chg="del">
        <pc:chgData name="Yoel Kortick" userId="167978f5-7f40-4909-85d5-d4149554ad4e" providerId="ADAL" clId="{A342A5EE-A6B0-4C4C-B1D9-2F22368D26C3}" dt="2024-08-08T07:49:47.555" v="3632" actId="47"/>
        <pc:sldMkLst>
          <pc:docMk/>
          <pc:sldMk cId="2981544445" sldId="924"/>
        </pc:sldMkLst>
      </pc:sldChg>
      <pc:sldChg chg="modSp del">
        <pc:chgData name="Yoel Kortick" userId="167978f5-7f40-4909-85d5-d4149554ad4e" providerId="ADAL" clId="{A342A5EE-A6B0-4C4C-B1D9-2F22368D26C3}" dt="2024-08-08T07:49:47.555" v="3632" actId="47"/>
        <pc:sldMkLst>
          <pc:docMk/>
          <pc:sldMk cId="2812809134" sldId="925"/>
        </pc:sldMkLst>
        <pc:spChg chg="mod">
          <ac:chgData name="Yoel Kortick" userId="167978f5-7f40-4909-85d5-d4149554ad4e" providerId="ADAL" clId="{A342A5EE-A6B0-4C4C-B1D9-2F22368D26C3}" dt="2024-08-08T06:38:04.703" v="2651"/>
          <ac:spMkLst>
            <pc:docMk/>
            <pc:sldMk cId="2812809134" sldId="925"/>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552705264" sldId="926"/>
        </pc:sldMkLst>
        <pc:spChg chg="mod">
          <ac:chgData name="Yoel Kortick" userId="167978f5-7f40-4909-85d5-d4149554ad4e" providerId="ADAL" clId="{A342A5EE-A6B0-4C4C-B1D9-2F22368D26C3}" dt="2024-08-08T06:38:04.703" v="2651"/>
          <ac:spMkLst>
            <pc:docMk/>
            <pc:sldMk cId="3552705264" sldId="926"/>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1179795690" sldId="927"/>
        </pc:sldMkLst>
      </pc:sldChg>
      <pc:sldChg chg="del">
        <pc:chgData name="Yoel Kortick" userId="167978f5-7f40-4909-85d5-d4149554ad4e" providerId="ADAL" clId="{A342A5EE-A6B0-4C4C-B1D9-2F22368D26C3}" dt="2024-08-08T07:49:47.555" v="3632" actId="47"/>
        <pc:sldMkLst>
          <pc:docMk/>
          <pc:sldMk cId="2304506645" sldId="928"/>
        </pc:sldMkLst>
      </pc:sldChg>
      <pc:sldChg chg="modSp del">
        <pc:chgData name="Yoel Kortick" userId="167978f5-7f40-4909-85d5-d4149554ad4e" providerId="ADAL" clId="{A342A5EE-A6B0-4C4C-B1D9-2F22368D26C3}" dt="2024-08-08T07:49:47.555" v="3632" actId="47"/>
        <pc:sldMkLst>
          <pc:docMk/>
          <pc:sldMk cId="885234412" sldId="929"/>
        </pc:sldMkLst>
        <pc:spChg chg="mod">
          <ac:chgData name="Yoel Kortick" userId="167978f5-7f40-4909-85d5-d4149554ad4e" providerId="ADAL" clId="{A342A5EE-A6B0-4C4C-B1D9-2F22368D26C3}" dt="2024-08-08T06:38:04.703" v="2651"/>
          <ac:spMkLst>
            <pc:docMk/>
            <pc:sldMk cId="885234412" sldId="929"/>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276195141" sldId="930"/>
        </pc:sldMkLst>
        <pc:spChg chg="mod">
          <ac:chgData name="Yoel Kortick" userId="167978f5-7f40-4909-85d5-d4149554ad4e" providerId="ADAL" clId="{A342A5EE-A6B0-4C4C-B1D9-2F22368D26C3}" dt="2024-08-08T06:38:04.703" v="2651"/>
          <ac:spMkLst>
            <pc:docMk/>
            <pc:sldMk cId="3276195141" sldId="930"/>
            <ac:spMk id="11" creationId="{1ACE3884-5DD3-4F86-13C6-FF34F1D35C8C}"/>
          </ac:spMkLst>
        </pc:spChg>
      </pc:sldChg>
      <pc:sldChg chg="modSp del">
        <pc:chgData name="Yoel Kortick" userId="167978f5-7f40-4909-85d5-d4149554ad4e" providerId="ADAL" clId="{A342A5EE-A6B0-4C4C-B1D9-2F22368D26C3}" dt="2024-08-08T10:42:53.176" v="5073" actId="47"/>
        <pc:sldMkLst>
          <pc:docMk/>
          <pc:sldMk cId="749251916" sldId="931"/>
        </pc:sldMkLst>
        <pc:spChg chg="mod">
          <ac:chgData name="Yoel Kortick" userId="167978f5-7f40-4909-85d5-d4149554ad4e" providerId="ADAL" clId="{A342A5EE-A6B0-4C4C-B1D9-2F22368D26C3}" dt="2024-08-08T06:38:04.703" v="2651"/>
          <ac:spMkLst>
            <pc:docMk/>
            <pc:sldMk cId="749251916" sldId="931"/>
            <ac:spMk id="11" creationId="{1ACE3884-5DD3-4F86-13C6-FF34F1D35C8C}"/>
          </ac:spMkLst>
        </pc:spChg>
      </pc:sldChg>
      <pc:sldChg chg="addSp delSp modSp add mod">
        <pc:chgData name="Yoel Kortick" userId="167978f5-7f40-4909-85d5-d4149554ad4e" providerId="ADAL" clId="{A342A5EE-A6B0-4C4C-B1D9-2F22368D26C3}" dt="2024-08-08T10:44:13.834" v="5104"/>
        <pc:sldMkLst>
          <pc:docMk/>
          <pc:sldMk cId="3232590279" sldId="932"/>
        </pc:sldMkLst>
        <pc:spChg chg="add mod">
          <ac:chgData name="Yoel Kortick" userId="167978f5-7f40-4909-85d5-d4149554ad4e" providerId="ADAL" clId="{A342A5EE-A6B0-4C4C-B1D9-2F22368D26C3}" dt="2024-08-08T10:35:31.314" v="4637" actId="20577"/>
          <ac:spMkLst>
            <pc:docMk/>
            <pc:sldMk cId="3232590279" sldId="932"/>
            <ac:spMk id="2" creationId="{EBD453DE-811A-F963-75BC-9236C3475F52}"/>
          </ac:spMkLst>
        </pc:spChg>
        <pc:spChg chg="add del mod">
          <ac:chgData name="Yoel Kortick" userId="167978f5-7f40-4909-85d5-d4149554ad4e" providerId="ADAL" clId="{A342A5EE-A6B0-4C4C-B1D9-2F22368D26C3}" dt="2024-08-08T05:39:54.726" v="356" actId="478"/>
          <ac:spMkLst>
            <pc:docMk/>
            <pc:sldMk cId="3232590279" sldId="932"/>
            <ac:spMk id="3" creationId="{F636C2F6-CF5E-37B7-2F58-9EFF63E08D22}"/>
          </ac:spMkLst>
        </pc:spChg>
        <pc:spChg chg="add mod">
          <ac:chgData name="Yoel Kortick" userId="167978f5-7f40-4909-85d5-d4149554ad4e" providerId="ADAL" clId="{A342A5EE-A6B0-4C4C-B1D9-2F22368D26C3}" dt="2024-08-08T10:35:40.453" v="4647" actId="1036"/>
          <ac:spMkLst>
            <pc:docMk/>
            <pc:sldMk cId="3232590279" sldId="932"/>
            <ac:spMk id="7" creationId="{E836100F-8127-0281-F31A-A75AFBF831C9}"/>
          </ac:spMkLst>
        </pc:spChg>
        <pc:spChg chg="add mod">
          <ac:chgData name="Yoel Kortick" userId="167978f5-7f40-4909-85d5-d4149554ad4e" providerId="ADAL" clId="{A342A5EE-A6B0-4C4C-B1D9-2F22368D26C3}" dt="2024-08-08T10:35:40.453" v="4647" actId="1036"/>
          <ac:spMkLst>
            <pc:docMk/>
            <pc:sldMk cId="3232590279" sldId="932"/>
            <ac:spMk id="8" creationId="{4BEBAAAA-4513-2012-2B44-C33C4D277274}"/>
          </ac:spMkLst>
        </pc:spChg>
        <pc:spChg chg="mod">
          <ac:chgData name="Yoel Kortick" userId="167978f5-7f40-4909-85d5-d4149554ad4e" providerId="ADAL" clId="{A342A5EE-A6B0-4C4C-B1D9-2F22368D26C3}" dt="2024-08-08T10:44:13.834" v="5104"/>
          <ac:spMkLst>
            <pc:docMk/>
            <pc:sldMk cId="3232590279" sldId="932"/>
            <ac:spMk id="10" creationId="{4C5297D4-1A90-BA7E-1EA2-3486955EA032}"/>
          </ac:spMkLst>
        </pc:spChg>
        <pc:spChg chg="del">
          <ac:chgData name="Yoel Kortick" userId="167978f5-7f40-4909-85d5-d4149554ad4e" providerId="ADAL" clId="{A342A5EE-A6B0-4C4C-B1D9-2F22368D26C3}" dt="2024-08-08T05:39:53.939" v="355" actId="478"/>
          <ac:spMkLst>
            <pc:docMk/>
            <pc:sldMk cId="3232590279" sldId="932"/>
            <ac:spMk id="11" creationId="{1ACE3884-5DD3-4F86-13C6-FF34F1D35C8C}"/>
          </ac:spMkLst>
        </pc:spChg>
        <pc:spChg chg="add mod">
          <ac:chgData name="Yoel Kortick" userId="167978f5-7f40-4909-85d5-d4149554ad4e" providerId="ADAL" clId="{A342A5EE-A6B0-4C4C-B1D9-2F22368D26C3}" dt="2024-08-08T10:35:40.453" v="4647" actId="1036"/>
          <ac:spMkLst>
            <pc:docMk/>
            <pc:sldMk cId="3232590279" sldId="932"/>
            <ac:spMk id="12" creationId="{C9277731-A2B7-EAEF-6914-7EC6B262CDD3}"/>
          </ac:spMkLst>
        </pc:spChg>
        <pc:spChg chg="add mod">
          <ac:chgData name="Yoel Kortick" userId="167978f5-7f40-4909-85d5-d4149554ad4e" providerId="ADAL" clId="{A342A5EE-A6B0-4C4C-B1D9-2F22368D26C3}" dt="2024-08-08T10:35:40.453" v="4647" actId="1036"/>
          <ac:spMkLst>
            <pc:docMk/>
            <pc:sldMk cId="3232590279" sldId="932"/>
            <ac:spMk id="13" creationId="{5061D5F6-AE12-2F6F-899D-9670A66B5987}"/>
          </ac:spMkLst>
        </pc:spChg>
        <pc:spChg chg="add mod">
          <ac:chgData name="Yoel Kortick" userId="167978f5-7f40-4909-85d5-d4149554ad4e" providerId="ADAL" clId="{A342A5EE-A6B0-4C4C-B1D9-2F22368D26C3}" dt="2024-08-08T10:35:40.453" v="4647" actId="1036"/>
          <ac:spMkLst>
            <pc:docMk/>
            <pc:sldMk cId="3232590279" sldId="932"/>
            <ac:spMk id="14" creationId="{8A95C159-D076-A1F2-0642-74B5231BDF57}"/>
          </ac:spMkLst>
        </pc:spChg>
        <pc:spChg chg="add mod">
          <ac:chgData name="Yoel Kortick" userId="167978f5-7f40-4909-85d5-d4149554ad4e" providerId="ADAL" clId="{A342A5EE-A6B0-4C4C-B1D9-2F22368D26C3}" dt="2024-08-08T10:35:40.453" v="4647" actId="1036"/>
          <ac:spMkLst>
            <pc:docMk/>
            <pc:sldMk cId="3232590279" sldId="932"/>
            <ac:spMk id="15" creationId="{C2E0F904-0C1E-6DB6-CCD6-3924126DF523}"/>
          </ac:spMkLst>
        </pc:spChg>
        <pc:picChg chg="del">
          <ac:chgData name="Yoel Kortick" userId="167978f5-7f40-4909-85d5-d4149554ad4e" providerId="ADAL" clId="{A342A5EE-A6B0-4C4C-B1D9-2F22368D26C3}" dt="2024-08-08T05:39:55.452" v="357" actId="478"/>
          <ac:picMkLst>
            <pc:docMk/>
            <pc:sldMk cId="3232590279" sldId="932"/>
            <ac:picMk id="5" creationId="{33627805-660F-0F52-A1AA-424412D7B51C}"/>
          </ac:picMkLst>
        </pc:picChg>
        <pc:picChg chg="add mod">
          <ac:chgData name="Yoel Kortick" userId="167978f5-7f40-4909-85d5-d4149554ad4e" providerId="ADAL" clId="{A342A5EE-A6B0-4C4C-B1D9-2F22368D26C3}" dt="2024-08-08T10:35:40.453" v="4647" actId="1036"/>
          <ac:picMkLst>
            <pc:docMk/>
            <pc:sldMk cId="3232590279" sldId="932"/>
            <ac:picMk id="6" creationId="{29CCA19B-A67D-B8F6-1D33-88F77D3A59EA}"/>
          </ac:picMkLst>
        </pc:picChg>
        <pc:cxnChg chg="add mod">
          <ac:chgData name="Yoel Kortick" userId="167978f5-7f40-4909-85d5-d4149554ad4e" providerId="ADAL" clId="{A342A5EE-A6B0-4C4C-B1D9-2F22368D26C3}" dt="2024-08-08T10:35:40.453" v="4647" actId="1036"/>
          <ac:cxnSpMkLst>
            <pc:docMk/>
            <pc:sldMk cId="3232590279" sldId="932"/>
            <ac:cxnSpMk id="17" creationId="{4B513527-7D48-8908-9387-3B560065E0CA}"/>
          </ac:cxnSpMkLst>
        </pc:cxnChg>
        <pc:cxnChg chg="add mod">
          <ac:chgData name="Yoel Kortick" userId="167978f5-7f40-4909-85d5-d4149554ad4e" providerId="ADAL" clId="{A342A5EE-A6B0-4C4C-B1D9-2F22368D26C3}" dt="2024-08-08T10:35:40.453" v="4647" actId="1036"/>
          <ac:cxnSpMkLst>
            <pc:docMk/>
            <pc:sldMk cId="3232590279" sldId="932"/>
            <ac:cxnSpMk id="19" creationId="{78FA78BF-8811-8793-DE68-85FA712F1451}"/>
          </ac:cxnSpMkLst>
        </pc:cxnChg>
      </pc:sldChg>
      <pc:sldChg chg="addSp delSp modSp add mod">
        <pc:chgData name="Yoel Kortick" userId="167978f5-7f40-4909-85d5-d4149554ad4e" providerId="ADAL" clId="{A342A5EE-A6B0-4C4C-B1D9-2F22368D26C3}" dt="2024-08-08T10:43:58.383" v="5103"/>
        <pc:sldMkLst>
          <pc:docMk/>
          <pc:sldMk cId="3253824842" sldId="933"/>
        </pc:sldMkLst>
        <pc:spChg chg="del">
          <ac:chgData name="Yoel Kortick" userId="167978f5-7f40-4909-85d5-d4149554ad4e" providerId="ADAL" clId="{A342A5EE-A6B0-4C4C-B1D9-2F22368D26C3}" dt="2024-08-08T06:04:07.367" v="1148" actId="478"/>
          <ac:spMkLst>
            <pc:docMk/>
            <pc:sldMk cId="3253824842" sldId="933"/>
            <ac:spMk id="2" creationId="{F73B0E7F-8AD7-D864-EC51-185EE602735C}"/>
          </ac:spMkLst>
        </pc:spChg>
        <pc:spChg chg="mod">
          <ac:chgData name="Yoel Kortick" userId="167978f5-7f40-4909-85d5-d4149554ad4e" providerId="ADAL" clId="{A342A5EE-A6B0-4C4C-B1D9-2F22368D26C3}" dt="2024-08-08T10:43:58.383" v="5103"/>
          <ac:spMkLst>
            <pc:docMk/>
            <pc:sldMk cId="3253824842" sldId="933"/>
            <ac:spMk id="4" creationId="{9EF35AAD-6DBE-B756-5965-9D6F5BEE6A01}"/>
          </ac:spMkLst>
        </pc:spChg>
        <pc:spChg chg="mod">
          <ac:chgData name="Yoel Kortick" userId="167978f5-7f40-4909-85d5-d4149554ad4e" providerId="ADAL" clId="{A342A5EE-A6B0-4C4C-B1D9-2F22368D26C3}" dt="2024-08-08T06:04:02.638" v="1147" actId="1076"/>
          <ac:spMkLst>
            <pc:docMk/>
            <pc:sldMk cId="3253824842" sldId="933"/>
            <ac:spMk id="11" creationId="{1ACE3884-5DD3-4F86-13C6-FF34F1D35C8C}"/>
          </ac:spMkLst>
        </pc:spChg>
        <pc:spChg chg="del">
          <ac:chgData name="Yoel Kortick" userId="167978f5-7f40-4909-85d5-d4149554ad4e" providerId="ADAL" clId="{A342A5EE-A6B0-4C4C-B1D9-2F22368D26C3}" dt="2024-08-08T06:04:07.367" v="1148" actId="478"/>
          <ac:spMkLst>
            <pc:docMk/>
            <pc:sldMk cId="3253824842" sldId="933"/>
            <ac:spMk id="12" creationId="{1D7F6E4F-959E-9B4C-D0FF-09623FF48D29}"/>
          </ac:spMkLst>
        </pc:spChg>
        <pc:spChg chg="del">
          <ac:chgData name="Yoel Kortick" userId="167978f5-7f40-4909-85d5-d4149554ad4e" providerId="ADAL" clId="{A342A5EE-A6B0-4C4C-B1D9-2F22368D26C3}" dt="2024-08-08T06:04:09.943" v="1149" actId="478"/>
          <ac:spMkLst>
            <pc:docMk/>
            <pc:sldMk cId="3253824842" sldId="933"/>
            <ac:spMk id="13" creationId="{9953C8DE-A1F3-60E3-ED46-DB2C0CB9DBBD}"/>
          </ac:spMkLst>
        </pc:spChg>
        <pc:spChg chg="del">
          <ac:chgData name="Yoel Kortick" userId="167978f5-7f40-4909-85d5-d4149554ad4e" providerId="ADAL" clId="{A342A5EE-A6B0-4C4C-B1D9-2F22368D26C3}" dt="2024-08-08T06:04:07.367" v="1148" actId="478"/>
          <ac:spMkLst>
            <pc:docMk/>
            <pc:sldMk cId="3253824842" sldId="933"/>
            <ac:spMk id="15" creationId="{916EE23A-8D33-1A21-CA7B-5399F076A847}"/>
          </ac:spMkLst>
        </pc:spChg>
        <pc:spChg chg="del">
          <ac:chgData name="Yoel Kortick" userId="167978f5-7f40-4909-85d5-d4149554ad4e" providerId="ADAL" clId="{A342A5EE-A6B0-4C4C-B1D9-2F22368D26C3}" dt="2024-08-08T06:04:07.367" v="1148" actId="478"/>
          <ac:spMkLst>
            <pc:docMk/>
            <pc:sldMk cId="3253824842" sldId="933"/>
            <ac:spMk id="16" creationId="{E8F4A674-9235-6371-E286-D22E091EC693}"/>
          </ac:spMkLst>
        </pc:spChg>
        <pc:picChg chg="del">
          <ac:chgData name="Yoel Kortick" userId="167978f5-7f40-4909-85d5-d4149554ad4e" providerId="ADAL" clId="{A342A5EE-A6B0-4C4C-B1D9-2F22368D26C3}" dt="2024-08-08T06:03:59.516" v="1145" actId="478"/>
          <ac:picMkLst>
            <pc:docMk/>
            <pc:sldMk cId="3253824842" sldId="933"/>
            <ac:picMk id="6" creationId="{67EEEE86-BCA4-1820-65E3-9E7928E0DFA9}"/>
          </ac:picMkLst>
        </pc:picChg>
        <pc:picChg chg="add mod">
          <ac:chgData name="Yoel Kortick" userId="167978f5-7f40-4909-85d5-d4149554ad4e" providerId="ADAL" clId="{A342A5EE-A6B0-4C4C-B1D9-2F22368D26C3}" dt="2024-08-08T06:04:16.287" v="1153" actId="208"/>
          <ac:picMkLst>
            <pc:docMk/>
            <pc:sldMk cId="3253824842" sldId="933"/>
            <ac:picMk id="7" creationId="{20777BDB-5024-833F-6C98-EC382AE1F1E0}"/>
          </ac:picMkLst>
        </pc:picChg>
        <pc:cxnChg chg="del">
          <ac:chgData name="Yoel Kortick" userId="167978f5-7f40-4909-85d5-d4149554ad4e" providerId="ADAL" clId="{A342A5EE-A6B0-4C4C-B1D9-2F22368D26C3}" dt="2024-08-08T06:04:07.367" v="1148" actId="478"/>
          <ac:cxnSpMkLst>
            <pc:docMk/>
            <pc:sldMk cId="3253824842" sldId="933"/>
            <ac:cxnSpMk id="5" creationId="{76543CE5-7497-FA59-C976-DBF7A1A2F580}"/>
          </ac:cxnSpMkLst>
        </pc:cxnChg>
      </pc:sldChg>
      <pc:sldChg chg="addSp delSp modSp add mod">
        <pc:chgData name="Yoel Kortick" userId="167978f5-7f40-4909-85d5-d4149554ad4e" providerId="ADAL" clId="{A342A5EE-A6B0-4C4C-B1D9-2F22368D26C3}" dt="2024-08-08T11:57:35.194" v="7870" actId="208"/>
        <pc:sldMkLst>
          <pc:docMk/>
          <pc:sldMk cId="1799239463" sldId="934"/>
        </pc:sldMkLst>
        <pc:spChg chg="mod">
          <ac:chgData name="Yoel Kortick" userId="167978f5-7f40-4909-85d5-d4149554ad4e" providerId="ADAL" clId="{A342A5EE-A6B0-4C4C-B1D9-2F22368D26C3}" dt="2024-08-08T10:36:41.229" v="4699" actId="20577"/>
          <ac:spMkLst>
            <pc:docMk/>
            <pc:sldMk cId="1799239463" sldId="934"/>
            <ac:spMk id="4" creationId="{9EF35AAD-6DBE-B756-5965-9D6F5BEE6A01}"/>
          </ac:spMkLst>
        </pc:spChg>
        <pc:spChg chg="add">
          <ac:chgData name="Yoel Kortick" userId="167978f5-7f40-4909-85d5-d4149554ad4e" providerId="ADAL" clId="{A342A5EE-A6B0-4C4C-B1D9-2F22368D26C3}" dt="2024-08-08T06:08:38.888" v="1278" actId="11529"/>
          <ac:spMkLst>
            <pc:docMk/>
            <pc:sldMk cId="1799239463" sldId="934"/>
            <ac:spMk id="5" creationId="{CBAF0935-B9B2-1031-3F7E-233B8D4BCFD2}"/>
          </ac:spMkLst>
        </pc:spChg>
        <pc:spChg chg="add">
          <ac:chgData name="Yoel Kortick" userId="167978f5-7f40-4909-85d5-d4149554ad4e" providerId="ADAL" clId="{A342A5EE-A6B0-4C4C-B1D9-2F22368D26C3}" dt="2024-08-08T06:08:43.496" v="1279" actId="11529"/>
          <ac:spMkLst>
            <pc:docMk/>
            <pc:sldMk cId="1799239463" sldId="934"/>
            <ac:spMk id="6" creationId="{ED43698A-F09C-93CA-40EF-E06A38D75CF7}"/>
          </ac:spMkLst>
        </pc:spChg>
        <pc:spChg chg="add mod">
          <ac:chgData name="Yoel Kortick" userId="167978f5-7f40-4909-85d5-d4149554ad4e" providerId="ADAL" clId="{A342A5EE-A6B0-4C4C-B1D9-2F22368D26C3}" dt="2024-08-08T07:47:57.128" v="3620" actId="14100"/>
          <ac:spMkLst>
            <pc:docMk/>
            <pc:sldMk cId="1799239463" sldId="934"/>
            <ac:spMk id="8" creationId="{7D7A1BE8-C167-B88D-230D-D3BA6C3DA673}"/>
          </ac:spMkLst>
        </pc:spChg>
        <pc:spChg chg="mod">
          <ac:chgData name="Yoel Kortick" userId="167978f5-7f40-4909-85d5-d4149554ad4e" providerId="ADAL" clId="{A342A5EE-A6B0-4C4C-B1D9-2F22368D26C3}" dt="2024-08-08T06:38:04.703" v="2651"/>
          <ac:spMkLst>
            <pc:docMk/>
            <pc:sldMk cId="1799239463" sldId="934"/>
            <ac:spMk id="11" creationId="{1ACE3884-5DD3-4F86-13C6-FF34F1D35C8C}"/>
          </ac:spMkLst>
        </pc:spChg>
        <pc:spChg chg="add mod">
          <ac:chgData name="Yoel Kortick" userId="167978f5-7f40-4909-85d5-d4149554ad4e" providerId="ADAL" clId="{A342A5EE-A6B0-4C4C-B1D9-2F22368D26C3}" dt="2024-08-08T07:47:57.128" v="3620" actId="14100"/>
          <ac:spMkLst>
            <pc:docMk/>
            <pc:sldMk cId="1799239463" sldId="934"/>
            <ac:spMk id="16" creationId="{82348CB2-01B5-5D27-6073-634CAE5EB572}"/>
          </ac:spMkLst>
        </pc:spChg>
        <pc:picChg chg="add mod">
          <ac:chgData name="Yoel Kortick" userId="167978f5-7f40-4909-85d5-d4149554ad4e" providerId="ADAL" clId="{A342A5EE-A6B0-4C4C-B1D9-2F22368D26C3}" dt="2024-08-08T11:57:35.194" v="7870" actId="208"/>
          <ac:picMkLst>
            <pc:docMk/>
            <pc:sldMk cId="1799239463" sldId="934"/>
            <ac:picMk id="3" creationId="{256F9A43-B4AC-883A-6E0B-33A4E4255C67}"/>
          </ac:picMkLst>
        </pc:picChg>
        <pc:picChg chg="del">
          <ac:chgData name="Yoel Kortick" userId="167978f5-7f40-4909-85d5-d4149554ad4e" providerId="ADAL" clId="{A342A5EE-A6B0-4C4C-B1D9-2F22368D26C3}" dt="2024-08-08T06:07:34.888" v="1255" actId="478"/>
          <ac:picMkLst>
            <pc:docMk/>
            <pc:sldMk cId="1799239463" sldId="934"/>
            <ac:picMk id="7" creationId="{20777BDB-5024-833F-6C98-EC382AE1F1E0}"/>
          </ac:picMkLst>
        </pc:picChg>
        <pc:cxnChg chg="add mod">
          <ac:chgData name="Yoel Kortick" userId="167978f5-7f40-4909-85d5-d4149554ad4e" providerId="ADAL" clId="{A342A5EE-A6B0-4C4C-B1D9-2F22368D26C3}" dt="2024-08-08T06:09:41.309" v="1385" actId="14100"/>
          <ac:cxnSpMkLst>
            <pc:docMk/>
            <pc:sldMk cId="1799239463" sldId="934"/>
            <ac:cxnSpMk id="12" creationId="{BDA4E26D-E96D-D0EB-9887-BC98CFC76F2D}"/>
          </ac:cxnSpMkLst>
        </pc:cxnChg>
        <pc:cxnChg chg="add mod">
          <ac:chgData name="Yoel Kortick" userId="167978f5-7f40-4909-85d5-d4149554ad4e" providerId="ADAL" clId="{A342A5EE-A6B0-4C4C-B1D9-2F22368D26C3}" dt="2024-08-08T06:09:38.143" v="1384"/>
          <ac:cxnSpMkLst>
            <pc:docMk/>
            <pc:sldMk cId="1799239463" sldId="934"/>
            <ac:cxnSpMk id="14" creationId="{A3D33CDF-BA6F-9B42-2E93-9894B1C2BDC0}"/>
          </ac:cxnSpMkLst>
        </pc:cxnChg>
        <pc:cxnChg chg="add mod">
          <ac:chgData name="Yoel Kortick" userId="167978f5-7f40-4909-85d5-d4149554ad4e" providerId="ADAL" clId="{A342A5EE-A6B0-4C4C-B1D9-2F22368D26C3}" dt="2024-08-08T06:15:58.279" v="1710" actId="1035"/>
          <ac:cxnSpMkLst>
            <pc:docMk/>
            <pc:sldMk cId="1799239463" sldId="934"/>
            <ac:cxnSpMk id="17" creationId="{87327652-D603-EC0B-B3DC-B2444A270096}"/>
          </ac:cxnSpMkLst>
        </pc:cxnChg>
        <pc:cxnChg chg="add mod">
          <ac:chgData name="Yoel Kortick" userId="167978f5-7f40-4909-85d5-d4149554ad4e" providerId="ADAL" clId="{A342A5EE-A6B0-4C4C-B1D9-2F22368D26C3}" dt="2024-08-08T06:15:58.279" v="1710" actId="1035"/>
          <ac:cxnSpMkLst>
            <pc:docMk/>
            <pc:sldMk cId="1799239463" sldId="934"/>
            <ac:cxnSpMk id="18" creationId="{026F4BB1-E59A-8A07-DE3F-207ACB5E2832}"/>
          </ac:cxnSpMkLst>
        </pc:cxnChg>
      </pc:sldChg>
      <pc:sldChg chg="addSp delSp modSp add mod">
        <pc:chgData name="Yoel Kortick" userId="167978f5-7f40-4909-85d5-d4149554ad4e" providerId="ADAL" clId="{A342A5EE-A6B0-4C4C-B1D9-2F22368D26C3}" dt="2024-08-08T10:40:52.922" v="4954" actId="404"/>
        <pc:sldMkLst>
          <pc:docMk/>
          <pc:sldMk cId="4191140466" sldId="935"/>
        </pc:sldMkLst>
        <pc:spChg chg="mod">
          <ac:chgData name="Yoel Kortick" userId="167978f5-7f40-4909-85d5-d4149554ad4e" providerId="ADAL" clId="{A342A5EE-A6B0-4C4C-B1D9-2F22368D26C3}" dt="2024-08-08T06:13:17.822" v="1587" actId="1036"/>
          <ac:spMkLst>
            <pc:docMk/>
            <pc:sldMk cId="4191140466" sldId="935"/>
            <ac:spMk id="4" creationId="{2E1CC8E5-89DC-FB6D-6337-FF540A8FCD53}"/>
          </ac:spMkLst>
        </pc:spChg>
        <pc:spChg chg="mod">
          <ac:chgData name="Yoel Kortick" userId="167978f5-7f40-4909-85d5-d4149554ad4e" providerId="ADAL" clId="{A342A5EE-A6B0-4C4C-B1D9-2F22368D26C3}" dt="2024-08-08T06:13:27.616" v="1589" actId="14100"/>
          <ac:spMkLst>
            <pc:docMk/>
            <pc:sldMk cId="4191140466" sldId="935"/>
            <ac:spMk id="5" creationId="{EF225FAA-0E30-32D3-14E5-1A5136FFEF3D}"/>
          </ac:spMkLst>
        </pc:spChg>
        <pc:spChg chg="mod">
          <ac:chgData name="Yoel Kortick" userId="167978f5-7f40-4909-85d5-d4149554ad4e" providerId="ADAL" clId="{A342A5EE-A6B0-4C4C-B1D9-2F22368D26C3}" dt="2024-08-08T10:40:52.922" v="4954" actId="404"/>
          <ac:spMkLst>
            <pc:docMk/>
            <pc:sldMk cId="4191140466" sldId="935"/>
            <ac:spMk id="10" creationId="{4C5297D4-1A90-BA7E-1EA2-3486955EA032}"/>
          </ac:spMkLst>
        </pc:spChg>
        <pc:spChg chg="mod">
          <ac:chgData name="Yoel Kortick" userId="167978f5-7f40-4909-85d5-d4149554ad4e" providerId="ADAL" clId="{A342A5EE-A6B0-4C4C-B1D9-2F22368D26C3}" dt="2024-08-08T06:13:34.289" v="1592" actId="20577"/>
          <ac:spMkLst>
            <pc:docMk/>
            <pc:sldMk cId="4191140466" sldId="935"/>
            <ac:spMk id="11" creationId="{1ACE3884-5DD3-4F86-13C6-FF34F1D35C8C}"/>
          </ac:spMkLst>
        </pc:spChg>
        <pc:picChg chg="del">
          <ac:chgData name="Yoel Kortick" userId="167978f5-7f40-4909-85d5-d4149554ad4e" providerId="ADAL" clId="{A342A5EE-A6B0-4C4C-B1D9-2F22368D26C3}" dt="2024-08-08T06:12:56.656" v="1576" actId="478"/>
          <ac:picMkLst>
            <pc:docMk/>
            <pc:sldMk cId="4191140466" sldId="935"/>
            <ac:picMk id="3" creationId="{FC3357C2-D2FF-0E79-1DD5-2F871236EEB5}"/>
          </ac:picMkLst>
        </pc:picChg>
        <pc:picChg chg="add mod ord">
          <ac:chgData name="Yoel Kortick" userId="167978f5-7f40-4909-85d5-d4149554ad4e" providerId="ADAL" clId="{A342A5EE-A6B0-4C4C-B1D9-2F22368D26C3}" dt="2024-08-08T06:13:29.305" v="1590" actId="208"/>
          <ac:picMkLst>
            <pc:docMk/>
            <pc:sldMk cId="4191140466" sldId="935"/>
            <ac:picMk id="6" creationId="{4188026D-3858-EA09-1A55-3747893A21DD}"/>
          </ac:picMkLst>
        </pc:picChg>
      </pc:sldChg>
      <pc:sldChg chg="addSp delSp modSp add mod">
        <pc:chgData name="Yoel Kortick" userId="167978f5-7f40-4909-85d5-d4149554ad4e" providerId="ADAL" clId="{A342A5EE-A6B0-4C4C-B1D9-2F22368D26C3}" dt="2024-08-08T11:58:53.115" v="7885" actId="14100"/>
        <pc:sldMkLst>
          <pc:docMk/>
          <pc:sldMk cId="3826975935" sldId="936"/>
        </pc:sldMkLst>
        <pc:spChg chg="add mod">
          <ac:chgData name="Yoel Kortick" userId="167978f5-7f40-4909-85d5-d4149554ad4e" providerId="ADAL" clId="{A342A5EE-A6B0-4C4C-B1D9-2F22368D26C3}" dt="2024-08-08T11:58:31.044" v="7871" actId="20577"/>
          <ac:spMkLst>
            <pc:docMk/>
            <pc:sldMk cId="3826975935" sldId="936"/>
            <ac:spMk id="2" creationId="{F78DA53B-BD74-AA56-C3C8-FD1960E0158F}"/>
          </ac:spMkLst>
        </pc:spChg>
        <pc:spChg chg="del">
          <ac:chgData name="Yoel Kortick" userId="167978f5-7f40-4909-85d5-d4149554ad4e" providerId="ADAL" clId="{A342A5EE-A6B0-4C4C-B1D9-2F22368D26C3}" dt="2024-08-08T06:19:09.038" v="1817" actId="478"/>
          <ac:spMkLst>
            <pc:docMk/>
            <pc:sldMk cId="3826975935" sldId="936"/>
            <ac:spMk id="4" creationId="{2E1CC8E5-89DC-FB6D-6337-FF540A8FCD53}"/>
          </ac:spMkLst>
        </pc:spChg>
        <pc:spChg chg="add">
          <ac:chgData name="Yoel Kortick" userId="167978f5-7f40-4909-85d5-d4149554ad4e" providerId="ADAL" clId="{A342A5EE-A6B0-4C4C-B1D9-2F22368D26C3}" dt="2024-08-08T10:38:36.772" v="4844" actId="11529"/>
          <ac:spMkLst>
            <pc:docMk/>
            <pc:sldMk cId="3826975935" sldId="936"/>
            <ac:spMk id="4" creationId="{F91B72B9-1E67-7684-02C3-8A461FA4478B}"/>
          </ac:spMkLst>
        </pc:spChg>
        <pc:spChg chg="add">
          <ac:chgData name="Yoel Kortick" userId="167978f5-7f40-4909-85d5-d4149554ad4e" providerId="ADAL" clId="{A342A5EE-A6B0-4C4C-B1D9-2F22368D26C3}" dt="2024-08-08T10:38:41.839" v="4845" actId="11529"/>
          <ac:spMkLst>
            <pc:docMk/>
            <pc:sldMk cId="3826975935" sldId="936"/>
            <ac:spMk id="5" creationId="{744C2E83-F538-DC57-851E-F881398A765E}"/>
          </ac:spMkLst>
        </pc:spChg>
        <pc:spChg chg="del">
          <ac:chgData name="Yoel Kortick" userId="167978f5-7f40-4909-85d5-d4149554ad4e" providerId="ADAL" clId="{A342A5EE-A6B0-4C4C-B1D9-2F22368D26C3}" dt="2024-08-08T06:19:10.112" v="1818" actId="478"/>
          <ac:spMkLst>
            <pc:docMk/>
            <pc:sldMk cId="3826975935" sldId="936"/>
            <ac:spMk id="5" creationId="{EF225FAA-0E30-32D3-14E5-1A5136FFEF3D}"/>
          </ac:spMkLst>
        </pc:spChg>
        <pc:spChg chg="add mod">
          <ac:chgData name="Yoel Kortick" userId="167978f5-7f40-4909-85d5-d4149554ad4e" providerId="ADAL" clId="{A342A5EE-A6B0-4C4C-B1D9-2F22368D26C3}" dt="2024-08-08T11:58:53.115" v="7885" actId="14100"/>
          <ac:spMkLst>
            <pc:docMk/>
            <pc:sldMk cId="3826975935" sldId="936"/>
            <ac:spMk id="7" creationId="{1AA64ACC-7651-BB94-3571-754D077201A5}"/>
          </ac:spMkLst>
        </pc:spChg>
        <pc:spChg chg="mod">
          <ac:chgData name="Yoel Kortick" userId="167978f5-7f40-4909-85d5-d4149554ad4e" providerId="ADAL" clId="{A342A5EE-A6B0-4C4C-B1D9-2F22368D26C3}" dt="2024-08-08T10:40:46.404" v="4952" actId="404"/>
          <ac:spMkLst>
            <pc:docMk/>
            <pc:sldMk cId="3826975935" sldId="936"/>
            <ac:spMk id="10" creationId="{4C5297D4-1A90-BA7E-1EA2-3486955EA032}"/>
          </ac:spMkLst>
        </pc:spChg>
        <pc:spChg chg="mod">
          <ac:chgData name="Yoel Kortick" userId="167978f5-7f40-4909-85d5-d4149554ad4e" providerId="ADAL" clId="{A342A5EE-A6B0-4C4C-B1D9-2F22368D26C3}" dt="2024-08-08T06:19:05.390" v="1816" actId="20577"/>
          <ac:spMkLst>
            <pc:docMk/>
            <pc:sldMk cId="3826975935" sldId="936"/>
            <ac:spMk id="11" creationId="{1ACE3884-5DD3-4F86-13C6-FF34F1D35C8C}"/>
          </ac:spMkLst>
        </pc:spChg>
        <pc:spChg chg="add">
          <ac:chgData name="Yoel Kortick" userId="167978f5-7f40-4909-85d5-d4149554ad4e" providerId="ADAL" clId="{A342A5EE-A6B0-4C4C-B1D9-2F22368D26C3}" dt="2024-08-08T06:20:26.745" v="1898" actId="11529"/>
          <ac:spMkLst>
            <pc:docMk/>
            <pc:sldMk cId="3826975935" sldId="936"/>
            <ac:spMk id="15" creationId="{413C7785-C7ED-3276-1FEE-39D3D2D7F22A}"/>
          </ac:spMkLst>
        </pc:spChg>
        <pc:spChg chg="add mod">
          <ac:chgData name="Yoel Kortick" userId="167978f5-7f40-4909-85d5-d4149554ad4e" providerId="ADAL" clId="{A342A5EE-A6B0-4C4C-B1D9-2F22368D26C3}" dt="2024-08-08T10:39:42.344" v="4938" actId="14100"/>
          <ac:spMkLst>
            <pc:docMk/>
            <pc:sldMk cId="3826975935" sldId="936"/>
            <ac:spMk id="17" creationId="{786D41CC-87AF-4E86-53AC-9287E2135C10}"/>
          </ac:spMkLst>
        </pc:spChg>
        <pc:picChg chg="add mod">
          <ac:chgData name="Yoel Kortick" userId="167978f5-7f40-4909-85d5-d4149554ad4e" providerId="ADAL" clId="{A342A5EE-A6B0-4C4C-B1D9-2F22368D26C3}" dt="2024-08-08T06:19:13.950" v="1819" actId="208"/>
          <ac:picMkLst>
            <pc:docMk/>
            <pc:sldMk cId="3826975935" sldId="936"/>
            <ac:picMk id="3" creationId="{6667586E-B8A3-4924-EB01-85146383D6AF}"/>
          </ac:picMkLst>
        </pc:picChg>
        <pc:picChg chg="del">
          <ac:chgData name="Yoel Kortick" userId="167978f5-7f40-4909-85d5-d4149554ad4e" providerId="ADAL" clId="{A342A5EE-A6B0-4C4C-B1D9-2F22368D26C3}" dt="2024-08-08T06:18:25.113" v="1813" actId="478"/>
          <ac:picMkLst>
            <pc:docMk/>
            <pc:sldMk cId="3826975935" sldId="936"/>
            <ac:picMk id="6" creationId="{4188026D-3858-EA09-1A55-3747893A21DD}"/>
          </ac:picMkLst>
        </pc:picChg>
        <pc:cxnChg chg="add mod">
          <ac:chgData name="Yoel Kortick" userId="167978f5-7f40-4909-85d5-d4149554ad4e" providerId="ADAL" clId="{A342A5EE-A6B0-4C4C-B1D9-2F22368D26C3}" dt="2024-08-08T10:39:29.441" v="4913" actId="14100"/>
          <ac:cxnSpMkLst>
            <pc:docMk/>
            <pc:sldMk cId="3826975935" sldId="936"/>
            <ac:cxnSpMk id="8" creationId="{808C0840-E771-A4E7-FE99-8A78BB1F15F3}"/>
          </ac:cxnSpMkLst>
        </pc:cxnChg>
        <pc:cxnChg chg="add mod">
          <ac:chgData name="Yoel Kortick" userId="167978f5-7f40-4909-85d5-d4149554ad4e" providerId="ADAL" clId="{A342A5EE-A6B0-4C4C-B1D9-2F22368D26C3}" dt="2024-08-08T10:40:09.146" v="4942" actId="14100"/>
          <ac:cxnSpMkLst>
            <pc:docMk/>
            <pc:sldMk cId="3826975935" sldId="936"/>
            <ac:cxnSpMk id="12" creationId="{478AEE3C-1136-CAC6-35A9-FF4699B1CDE2}"/>
          </ac:cxnSpMkLst>
        </pc:cxnChg>
        <pc:cxnChg chg="add">
          <ac:chgData name="Yoel Kortick" userId="167978f5-7f40-4909-85d5-d4149554ad4e" providerId="ADAL" clId="{A342A5EE-A6B0-4C4C-B1D9-2F22368D26C3}" dt="2024-08-08T10:38:46.200" v="4846" actId="11529"/>
          <ac:cxnSpMkLst>
            <pc:docMk/>
            <pc:sldMk cId="3826975935" sldId="936"/>
            <ac:cxnSpMk id="13" creationId="{FA56FA0A-8809-7DC5-BB38-392229F6DC2F}"/>
          </ac:cxnSpMkLst>
        </pc:cxnChg>
        <pc:cxnChg chg="add">
          <ac:chgData name="Yoel Kortick" userId="167978f5-7f40-4909-85d5-d4149554ad4e" providerId="ADAL" clId="{A342A5EE-A6B0-4C4C-B1D9-2F22368D26C3}" dt="2024-08-08T10:38:49.821" v="4847" actId="11529"/>
          <ac:cxnSpMkLst>
            <pc:docMk/>
            <pc:sldMk cId="3826975935" sldId="936"/>
            <ac:cxnSpMk id="16" creationId="{D87A5DD2-6157-DF8E-EA47-6D5536BBAD27}"/>
          </ac:cxnSpMkLst>
        </pc:cxnChg>
        <pc:cxnChg chg="add mod">
          <ac:chgData name="Yoel Kortick" userId="167978f5-7f40-4909-85d5-d4149554ad4e" providerId="ADAL" clId="{A342A5EE-A6B0-4C4C-B1D9-2F22368D26C3}" dt="2024-08-08T10:40:15.012" v="4944" actId="14100"/>
          <ac:cxnSpMkLst>
            <pc:docMk/>
            <pc:sldMk cId="3826975935" sldId="936"/>
            <ac:cxnSpMk id="20" creationId="{FD3EA669-D3E0-24A5-8F91-E46DD38AC8D1}"/>
          </ac:cxnSpMkLst>
        </pc:cxnChg>
        <pc:cxnChg chg="add mod">
          <ac:chgData name="Yoel Kortick" userId="167978f5-7f40-4909-85d5-d4149554ad4e" providerId="ADAL" clId="{A342A5EE-A6B0-4C4C-B1D9-2F22368D26C3}" dt="2024-08-08T10:46:11.519" v="5241" actId="14100"/>
          <ac:cxnSpMkLst>
            <pc:docMk/>
            <pc:sldMk cId="3826975935" sldId="936"/>
            <ac:cxnSpMk id="22" creationId="{FC15EDD1-11EF-1C5E-1027-C64E660D7651}"/>
          </ac:cxnSpMkLst>
        </pc:cxnChg>
      </pc:sldChg>
      <pc:sldChg chg="addSp delSp modSp add mod">
        <pc:chgData name="Yoel Kortick" userId="167978f5-7f40-4909-85d5-d4149554ad4e" providerId="ADAL" clId="{A342A5EE-A6B0-4C4C-B1D9-2F22368D26C3}" dt="2024-08-08T11:59:08.338" v="7890" actId="20577"/>
        <pc:sldMkLst>
          <pc:docMk/>
          <pc:sldMk cId="2363901687" sldId="937"/>
        </pc:sldMkLst>
        <pc:spChg chg="add mod">
          <ac:chgData name="Yoel Kortick" userId="167978f5-7f40-4909-85d5-d4149554ad4e" providerId="ADAL" clId="{A342A5EE-A6B0-4C4C-B1D9-2F22368D26C3}" dt="2024-08-08T07:47:26.102" v="3614" actId="14100"/>
          <ac:spMkLst>
            <pc:docMk/>
            <pc:sldMk cId="2363901687" sldId="937"/>
            <ac:spMk id="5" creationId="{FF211AA9-9F50-99DE-6C1B-89F5BF41DDB8}"/>
          </ac:spMkLst>
        </pc:spChg>
        <pc:spChg chg="add">
          <ac:chgData name="Yoel Kortick" userId="167978f5-7f40-4909-85d5-d4149554ad4e" providerId="ADAL" clId="{A342A5EE-A6B0-4C4C-B1D9-2F22368D26C3}" dt="2024-08-08T06:27:42.872" v="2033" actId="11529"/>
          <ac:spMkLst>
            <pc:docMk/>
            <pc:sldMk cId="2363901687" sldId="937"/>
            <ac:spMk id="6" creationId="{90741225-81D6-8DDF-A0D0-BFE743B3C18A}"/>
          </ac:spMkLst>
        </pc:spChg>
        <pc:spChg chg="mod">
          <ac:chgData name="Yoel Kortick" userId="167978f5-7f40-4909-85d5-d4149554ad4e" providerId="ADAL" clId="{A342A5EE-A6B0-4C4C-B1D9-2F22368D26C3}" dt="2024-08-08T10:40:40.940" v="4950" actId="404"/>
          <ac:spMkLst>
            <pc:docMk/>
            <pc:sldMk cId="2363901687" sldId="937"/>
            <ac:spMk id="10" creationId="{4C5297D4-1A90-BA7E-1EA2-3486955EA032}"/>
          </ac:spMkLst>
        </pc:spChg>
        <pc:spChg chg="mod">
          <ac:chgData name="Yoel Kortick" userId="167978f5-7f40-4909-85d5-d4149554ad4e" providerId="ADAL" clId="{A342A5EE-A6B0-4C4C-B1D9-2F22368D26C3}" dt="2024-08-08T11:59:08.338" v="7890" actId="20577"/>
          <ac:spMkLst>
            <pc:docMk/>
            <pc:sldMk cId="2363901687" sldId="937"/>
            <ac:spMk id="11" creationId="{1ACE3884-5DD3-4F86-13C6-FF34F1D35C8C}"/>
          </ac:spMkLst>
        </pc:spChg>
        <pc:spChg chg="add mod">
          <ac:chgData name="Yoel Kortick" userId="167978f5-7f40-4909-85d5-d4149554ad4e" providerId="ADAL" clId="{A342A5EE-A6B0-4C4C-B1D9-2F22368D26C3}" dt="2024-08-08T07:47:32.517" v="3615" actId="14100"/>
          <ac:spMkLst>
            <pc:docMk/>
            <pc:sldMk cId="2363901687" sldId="937"/>
            <ac:spMk id="13" creationId="{E1B9B02E-C397-42AE-DC46-AD4101784DFF}"/>
          </ac:spMkLst>
        </pc:spChg>
        <pc:picChg chg="del">
          <ac:chgData name="Yoel Kortick" userId="167978f5-7f40-4909-85d5-d4149554ad4e" providerId="ADAL" clId="{A342A5EE-A6B0-4C4C-B1D9-2F22368D26C3}" dt="2024-08-08T06:21:27.670" v="1900" actId="478"/>
          <ac:picMkLst>
            <pc:docMk/>
            <pc:sldMk cId="2363901687" sldId="937"/>
            <ac:picMk id="3" creationId="{6667586E-B8A3-4924-EB01-85146383D6AF}"/>
          </ac:picMkLst>
        </pc:picChg>
        <pc:picChg chg="add mod">
          <ac:chgData name="Yoel Kortick" userId="167978f5-7f40-4909-85d5-d4149554ad4e" providerId="ADAL" clId="{A342A5EE-A6B0-4C4C-B1D9-2F22368D26C3}" dt="2024-08-08T11:59:05.082" v="7886" actId="208"/>
          <ac:picMkLst>
            <pc:docMk/>
            <pc:sldMk cId="2363901687" sldId="937"/>
            <ac:picMk id="4" creationId="{8B22D220-15D5-1324-10F7-F0F0D4091765}"/>
          </ac:picMkLst>
        </pc:picChg>
        <pc:cxnChg chg="add mod">
          <ac:chgData name="Yoel Kortick" userId="167978f5-7f40-4909-85d5-d4149554ad4e" providerId="ADAL" clId="{A342A5EE-A6B0-4C4C-B1D9-2F22368D26C3}" dt="2024-08-08T07:47:32.517" v="3615" actId="14100"/>
          <ac:cxnSpMkLst>
            <pc:docMk/>
            <pc:sldMk cId="2363901687" sldId="937"/>
            <ac:cxnSpMk id="16" creationId="{B9A51D07-F452-132F-B48A-E5CBE3A69107}"/>
          </ac:cxnSpMkLst>
        </pc:cxnChg>
      </pc:sldChg>
      <pc:sldChg chg="addSp delSp modSp add mod">
        <pc:chgData name="Yoel Kortick" userId="167978f5-7f40-4909-85d5-d4149554ad4e" providerId="ADAL" clId="{A342A5EE-A6B0-4C4C-B1D9-2F22368D26C3}" dt="2024-08-08T10:40:31.703" v="4948" actId="404"/>
        <pc:sldMkLst>
          <pc:docMk/>
          <pc:sldMk cId="2162880160" sldId="938"/>
        </pc:sldMkLst>
        <pc:spChg chg="mod">
          <ac:chgData name="Yoel Kortick" userId="167978f5-7f40-4909-85d5-d4149554ad4e" providerId="ADAL" clId="{A342A5EE-A6B0-4C4C-B1D9-2F22368D26C3}" dt="2024-08-08T07:47:13.931" v="3612" actId="14100"/>
          <ac:spMkLst>
            <pc:docMk/>
            <pc:sldMk cId="2162880160" sldId="938"/>
            <ac:spMk id="5" creationId="{FF211AA9-9F50-99DE-6C1B-89F5BF41DDB8}"/>
          </ac:spMkLst>
        </pc:spChg>
        <pc:spChg chg="mod">
          <ac:chgData name="Yoel Kortick" userId="167978f5-7f40-4909-85d5-d4149554ad4e" providerId="ADAL" clId="{A342A5EE-A6B0-4C4C-B1D9-2F22368D26C3}" dt="2024-08-08T07:47:10.819" v="3611" actId="14100"/>
          <ac:spMkLst>
            <pc:docMk/>
            <pc:sldMk cId="2162880160" sldId="938"/>
            <ac:spMk id="7" creationId="{1AA64ACC-7651-BB94-3571-754D077201A5}"/>
          </ac:spMkLst>
        </pc:spChg>
        <pc:spChg chg="mod">
          <ac:chgData name="Yoel Kortick" userId="167978f5-7f40-4909-85d5-d4149554ad4e" providerId="ADAL" clId="{A342A5EE-A6B0-4C4C-B1D9-2F22368D26C3}" dt="2024-08-08T10:40:31.703" v="4948" actId="404"/>
          <ac:spMkLst>
            <pc:docMk/>
            <pc:sldMk cId="2162880160" sldId="938"/>
            <ac:spMk id="10" creationId="{4C5297D4-1A90-BA7E-1EA2-3486955EA032}"/>
          </ac:spMkLst>
        </pc:spChg>
        <pc:spChg chg="mod">
          <ac:chgData name="Yoel Kortick" userId="167978f5-7f40-4909-85d5-d4149554ad4e" providerId="ADAL" clId="{A342A5EE-A6B0-4C4C-B1D9-2F22368D26C3}" dt="2024-08-08T10:40:25.984" v="4946" actId="20577"/>
          <ac:spMkLst>
            <pc:docMk/>
            <pc:sldMk cId="2162880160" sldId="938"/>
            <ac:spMk id="11" creationId="{1ACE3884-5DD3-4F86-13C6-FF34F1D35C8C}"/>
          </ac:spMkLst>
        </pc:spChg>
        <pc:spChg chg="mod">
          <ac:chgData name="Yoel Kortick" userId="167978f5-7f40-4909-85d5-d4149554ad4e" providerId="ADAL" clId="{A342A5EE-A6B0-4C4C-B1D9-2F22368D26C3}" dt="2024-08-08T06:29:09.815" v="2144" actId="14100"/>
          <ac:spMkLst>
            <pc:docMk/>
            <pc:sldMk cId="2162880160" sldId="938"/>
            <ac:spMk id="15" creationId="{413C7785-C7ED-3276-1FEE-39D3D2D7F22A}"/>
          </ac:spMkLst>
        </pc:spChg>
        <pc:spChg chg="add mod">
          <ac:chgData name="Yoel Kortick" userId="167978f5-7f40-4909-85d5-d4149554ad4e" providerId="ADAL" clId="{A342A5EE-A6B0-4C4C-B1D9-2F22368D26C3}" dt="2024-08-08T07:47:08.213" v="3610" actId="14100"/>
          <ac:spMkLst>
            <pc:docMk/>
            <pc:sldMk cId="2162880160" sldId="938"/>
            <ac:spMk id="20" creationId="{90DB11EC-9A7E-2250-C6E9-DDE93EE0944C}"/>
          </ac:spMkLst>
        </pc:spChg>
        <pc:picChg chg="add mod ord">
          <ac:chgData name="Yoel Kortick" userId="167978f5-7f40-4909-85d5-d4149554ad4e" providerId="ADAL" clId="{A342A5EE-A6B0-4C4C-B1D9-2F22368D26C3}" dt="2024-08-08T06:36:01" v="2647" actId="208"/>
          <ac:picMkLst>
            <pc:docMk/>
            <pc:sldMk cId="2162880160" sldId="938"/>
            <ac:picMk id="3" creationId="{4EB39691-027F-B387-50AD-994DEEA84923}"/>
          </ac:picMkLst>
        </pc:picChg>
        <pc:picChg chg="del">
          <ac:chgData name="Yoel Kortick" userId="167978f5-7f40-4909-85d5-d4149554ad4e" providerId="ADAL" clId="{A342A5EE-A6B0-4C4C-B1D9-2F22368D26C3}" dt="2024-08-08T06:28:41.484" v="2115" actId="478"/>
          <ac:picMkLst>
            <pc:docMk/>
            <pc:sldMk cId="2162880160" sldId="938"/>
            <ac:picMk id="4" creationId="{8B22D220-15D5-1324-10F7-F0F0D4091765}"/>
          </ac:picMkLst>
        </pc:picChg>
        <pc:cxnChg chg="mod">
          <ac:chgData name="Yoel Kortick" userId="167978f5-7f40-4909-85d5-d4149554ad4e" providerId="ADAL" clId="{A342A5EE-A6B0-4C4C-B1D9-2F22368D26C3}" dt="2024-08-08T06:30:09.432" v="2192" actId="14100"/>
          <ac:cxnSpMkLst>
            <pc:docMk/>
            <pc:sldMk cId="2162880160" sldId="938"/>
            <ac:cxnSpMk id="8" creationId="{808C0840-E771-A4E7-FE99-8A78BB1F15F3}"/>
          </ac:cxnSpMkLst>
        </pc:cxnChg>
        <pc:cxnChg chg="mod">
          <ac:chgData name="Yoel Kortick" userId="167978f5-7f40-4909-85d5-d4149554ad4e" providerId="ADAL" clId="{A342A5EE-A6B0-4C4C-B1D9-2F22368D26C3}" dt="2024-08-08T06:35:58.680" v="2646" actId="14100"/>
          <ac:cxnSpMkLst>
            <pc:docMk/>
            <pc:sldMk cId="2162880160" sldId="938"/>
            <ac:cxnSpMk id="12" creationId="{478AEE3C-1136-CAC6-35A9-FF4699B1CDE2}"/>
          </ac:cxnSpMkLst>
        </pc:cxnChg>
        <pc:cxnChg chg="add mod">
          <ac:chgData name="Yoel Kortick" userId="167978f5-7f40-4909-85d5-d4149554ad4e" providerId="ADAL" clId="{A342A5EE-A6B0-4C4C-B1D9-2F22368D26C3}" dt="2024-08-08T06:29:40.431" v="2155" actId="14100"/>
          <ac:cxnSpMkLst>
            <pc:docMk/>
            <pc:sldMk cId="2162880160" sldId="938"/>
            <ac:cxnSpMk id="13" creationId="{61D37008-4D50-4742-159C-DCC11B7FC78B}"/>
          </ac:cxnSpMkLst>
        </pc:cxnChg>
        <pc:cxnChg chg="add mod">
          <ac:chgData name="Yoel Kortick" userId="167978f5-7f40-4909-85d5-d4149554ad4e" providerId="ADAL" clId="{A342A5EE-A6B0-4C4C-B1D9-2F22368D26C3}" dt="2024-08-08T06:29:36.539" v="2154" actId="1037"/>
          <ac:cxnSpMkLst>
            <pc:docMk/>
            <pc:sldMk cId="2162880160" sldId="938"/>
            <ac:cxnSpMk id="16" creationId="{D73FA569-9A70-7329-8FAB-D59C2E64D78A}"/>
          </ac:cxnSpMkLst>
        </pc:cxnChg>
        <pc:cxnChg chg="add del">
          <ac:chgData name="Yoel Kortick" userId="167978f5-7f40-4909-85d5-d4149554ad4e" providerId="ADAL" clId="{A342A5EE-A6B0-4C4C-B1D9-2F22368D26C3}" dt="2024-08-08T06:35:48.457" v="2642" actId="478"/>
          <ac:cxnSpMkLst>
            <pc:docMk/>
            <pc:sldMk cId="2162880160" sldId="938"/>
            <ac:cxnSpMk id="22" creationId="{450B60D6-C009-EEFE-C67D-3BF0126A169C}"/>
          </ac:cxnSpMkLst>
        </pc:cxnChg>
      </pc:sldChg>
      <pc:sldChg chg="addSp delSp modSp add mod">
        <pc:chgData name="Yoel Kortick" userId="167978f5-7f40-4909-85d5-d4149554ad4e" providerId="ADAL" clId="{A342A5EE-A6B0-4C4C-B1D9-2F22368D26C3}" dt="2024-08-08T12:09:57.282" v="8312" actId="20577"/>
        <pc:sldMkLst>
          <pc:docMk/>
          <pc:sldMk cId="2902615656" sldId="939"/>
        </pc:sldMkLst>
        <pc:spChg chg="add mod">
          <ac:chgData name="Yoel Kortick" userId="167978f5-7f40-4909-85d5-d4149554ad4e" providerId="ADAL" clId="{A342A5EE-A6B0-4C4C-B1D9-2F22368D26C3}" dt="2024-08-08T11:59:45.703" v="7901" actId="14100"/>
          <ac:spMkLst>
            <pc:docMk/>
            <pc:sldMk cId="2902615656" sldId="939"/>
            <ac:spMk id="2" creationId="{9B0869D0-136D-8907-2822-E8C6A0B3CCFC}"/>
          </ac:spMkLst>
        </pc:spChg>
        <pc:spChg chg="mod">
          <ac:chgData name="Yoel Kortick" userId="167978f5-7f40-4909-85d5-d4149554ad4e" providerId="ADAL" clId="{A342A5EE-A6B0-4C4C-B1D9-2F22368D26C3}" dt="2024-08-08T07:46:55.814" v="3607" actId="14100"/>
          <ac:spMkLst>
            <pc:docMk/>
            <pc:sldMk cId="2902615656" sldId="939"/>
            <ac:spMk id="5" creationId="{FF211AA9-9F50-99DE-6C1B-89F5BF41DDB8}"/>
          </ac:spMkLst>
        </pc:spChg>
        <pc:spChg chg="mod">
          <ac:chgData name="Yoel Kortick" userId="167978f5-7f40-4909-85d5-d4149554ad4e" providerId="ADAL" clId="{A342A5EE-A6B0-4C4C-B1D9-2F22368D26C3}" dt="2024-08-08T07:46:53.579" v="3606" actId="14100"/>
          <ac:spMkLst>
            <pc:docMk/>
            <pc:sldMk cId="2902615656" sldId="939"/>
            <ac:spMk id="7" creationId="{1AA64ACC-7651-BB94-3571-754D077201A5}"/>
          </ac:spMkLst>
        </pc:spChg>
        <pc:spChg chg="mod">
          <ac:chgData name="Yoel Kortick" userId="167978f5-7f40-4909-85d5-d4149554ad4e" providerId="ADAL" clId="{A342A5EE-A6B0-4C4C-B1D9-2F22368D26C3}" dt="2024-08-08T10:41:05.305" v="4956" actId="404"/>
          <ac:spMkLst>
            <pc:docMk/>
            <pc:sldMk cId="2902615656" sldId="939"/>
            <ac:spMk id="10" creationId="{4C5297D4-1A90-BA7E-1EA2-3486955EA032}"/>
          </ac:spMkLst>
        </pc:spChg>
        <pc:spChg chg="mod">
          <ac:chgData name="Yoel Kortick" userId="167978f5-7f40-4909-85d5-d4149554ad4e" providerId="ADAL" clId="{A342A5EE-A6B0-4C4C-B1D9-2F22368D26C3}" dt="2024-08-08T12:09:57.282" v="8312" actId="20577"/>
          <ac:spMkLst>
            <pc:docMk/>
            <pc:sldMk cId="2902615656" sldId="939"/>
            <ac:spMk id="11" creationId="{1ACE3884-5DD3-4F86-13C6-FF34F1D35C8C}"/>
          </ac:spMkLst>
        </pc:spChg>
        <pc:spChg chg="mod">
          <ac:chgData name="Yoel Kortick" userId="167978f5-7f40-4909-85d5-d4149554ad4e" providerId="ADAL" clId="{A342A5EE-A6B0-4C4C-B1D9-2F22368D26C3}" dt="2024-08-08T06:32:11.693" v="2428" actId="14100"/>
          <ac:spMkLst>
            <pc:docMk/>
            <pc:sldMk cId="2902615656" sldId="939"/>
            <ac:spMk id="15" creationId="{413C7785-C7ED-3276-1FEE-39D3D2D7F22A}"/>
          </ac:spMkLst>
        </pc:spChg>
        <pc:spChg chg="del">
          <ac:chgData name="Yoel Kortick" userId="167978f5-7f40-4909-85d5-d4149554ad4e" providerId="ADAL" clId="{A342A5EE-A6B0-4C4C-B1D9-2F22368D26C3}" dt="2024-08-08T06:32:29.293" v="2433" actId="478"/>
          <ac:spMkLst>
            <pc:docMk/>
            <pc:sldMk cId="2902615656" sldId="939"/>
            <ac:spMk id="20" creationId="{90DB11EC-9A7E-2250-C6E9-DDE93EE0944C}"/>
          </ac:spMkLst>
        </pc:spChg>
        <pc:picChg chg="del">
          <ac:chgData name="Yoel Kortick" userId="167978f5-7f40-4909-85d5-d4149554ad4e" providerId="ADAL" clId="{A342A5EE-A6B0-4C4C-B1D9-2F22368D26C3}" dt="2024-08-08T06:31:57.661" v="2405" actId="478"/>
          <ac:picMkLst>
            <pc:docMk/>
            <pc:sldMk cId="2902615656" sldId="939"/>
            <ac:picMk id="3" creationId="{4EB39691-027F-B387-50AD-994DEEA84923}"/>
          </ac:picMkLst>
        </pc:picChg>
        <pc:picChg chg="add mod ord">
          <ac:chgData name="Yoel Kortick" userId="167978f5-7f40-4909-85d5-d4149554ad4e" providerId="ADAL" clId="{A342A5EE-A6B0-4C4C-B1D9-2F22368D26C3}" dt="2024-08-08T06:32:40.600" v="2438" actId="208"/>
          <ac:picMkLst>
            <pc:docMk/>
            <pc:sldMk cId="2902615656" sldId="939"/>
            <ac:picMk id="4" creationId="{6E17F2B9-C6ED-7429-640D-026410C14B44}"/>
          </ac:picMkLst>
        </pc:picChg>
        <pc:cxnChg chg="add mod">
          <ac:chgData name="Yoel Kortick" userId="167978f5-7f40-4909-85d5-d4149554ad4e" providerId="ADAL" clId="{A342A5EE-A6B0-4C4C-B1D9-2F22368D26C3}" dt="2024-08-08T11:59:49.807" v="7902" actId="14100"/>
          <ac:cxnSpMkLst>
            <pc:docMk/>
            <pc:sldMk cId="2902615656" sldId="939"/>
            <ac:cxnSpMk id="3" creationId="{96350388-83AA-E278-CA24-540DDB8C5B2C}"/>
          </ac:cxnSpMkLst>
        </pc:cxnChg>
        <pc:cxnChg chg="mod">
          <ac:chgData name="Yoel Kortick" userId="167978f5-7f40-4909-85d5-d4149554ad4e" providerId="ADAL" clId="{A342A5EE-A6B0-4C4C-B1D9-2F22368D26C3}" dt="2024-08-08T06:32:35.373" v="2436" actId="14100"/>
          <ac:cxnSpMkLst>
            <pc:docMk/>
            <pc:sldMk cId="2902615656" sldId="939"/>
            <ac:cxnSpMk id="8" creationId="{808C0840-E771-A4E7-FE99-8A78BB1F15F3}"/>
          </ac:cxnSpMkLst>
        </pc:cxnChg>
        <pc:cxnChg chg="del">
          <ac:chgData name="Yoel Kortick" userId="167978f5-7f40-4909-85d5-d4149554ad4e" providerId="ADAL" clId="{A342A5EE-A6B0-4C4C-B1D9-2F22368D26C3}" dt="2024-08-08T06:32:30.844" v="2434" actId="478"/>
          <ac:cxnSpMkLst>
            <pc:docMk/>
            <pc:sldMk cId="2902615656" sldId="939"/>
            <ac:cxnSpMk id="12" creationId="{478AEE3C-1136-CAC6-35A9-FF4699B1CDE2}"/>
          </ac:cxnSpMkLst>
        </pc:cxnChg>
        <pc:cxnChg chg="mod">
          <ac:chgData name="Yoel Kortick" userId="167978f5-7f40-4909-85d5-d4149554ad4e" providerId="ADAL" clId="{A342A5EE-A6B0-4C4C-B1D9-2F22368D26C3}" dt="2024-08-08T06:32:22.926" v="2432" actId="14100"/>
          <ac:cxnSpMkLst>
            <pc:docMk/>
            <pc:sldMk cId="2902615656" sldId="939"/>
            <ac:cxnSpMk id="13" creationId="{61D37008-4D50-4742-159C-DCC11B7FC78B}"/>
          </ac:cxnSpMkLst>
        </pc:cxnChg>
        <pc:cxnChg chg="del">
          <ac:chgData name="Yoel Kortick" userId="167978f5-7f40-4909-85d5-d4149554ad4e" providerId="ADAL" clId="{A342A5EE-A6B0-4C4C-B1D9-2F22368D26C3}" dt="2024-08-08T06:32:42.516" v="2439" actId="478"/>
          <ac:cxnSpMkLst>
            <pc:docMk/>
            <pc:sldMk cId="2902615656" sldId="939"/>
            <ac:cxnSpMk id="16" creationId="{D73FA569-9A70-7329-8FAB-D59C2E64D78A}"/>
          </ac:cxnSpMkLst>
        </pc:cxnChg>
      </pc:sldChg>
      <pc:sldChg chg="addSp delSp modSp add mod">
        <pc:chgData name="Yoel Kortick" userId="167978f5-7f40-4909-85d5-d4149554ad4e" providerId="ADAL" clId="{A342A5EE-A6B0-4C4C-B1D9-2F22368D26C3}" dt="2024-08-08T10:41:50.552" v="4987" actId="1037"/>
        <pc:sldMkLst>
          <pc:docMk/>
          <pc:sldMk cId="954182642" sldId="940"/>
        </pc:sldMkLst>
        <pc:spChg chg="del">
          <ac:chgData name="Yoel Kortick" userId="167978f5-7f40-4909-85d5-d4149554ad4e" providerId="ADAL" clId="{A342A5EE-A6B0-4C4C-B1D9-2F22368D26C3}" dt="2024-08-08T06:34:51.156" v="2597" actId="478"/>
          <ac:spMkLst>
            <pc:docMk/>
            <pc:sldMk cId="954182642" sldId="940"/>
            <ac:spMk id="5" creationId="{FF211AA9-9F50-99DE-6C1B-89F5BF41DDB8}"/>
          </ac:spMkLst>
        </pc:spChg>
        <pc:spChg chg="add mod">
          <ac:chgData name="Yoel Kortick" userId="167978f5-7f40-4909-85d5-d4149554ad4e" providerId="ADAL" clId="{A342A5EE-A6B0-4C4C-B1D9-2F22368D26C3}" dt="2024-08-08T10:41:50.552" v="4987" actId="1037"/>
          <ac:spMkLst>
            <pc:docMk/>
            <pc:sldMk cId="954182642" sldId="940"/>
            <ac:spMk id="6" creationId="{87C7C945-D8F5-80CA-EC64-713D5B878652}"/>
          </ac:spMkLst>
        </pc:spChg>
        <pc:spChg chg="del">
          <ac:chgData name="Yoel Kortick" userId="167978f5-7f40-4909-85d5-d4149554ad4e" providerId="ADAL" clId="{A342A5EE-A6B0-4C4C-B1D9-2F22368D26C3}" dt="2024-08-08T06:34:48.660" v="2595" actId="478"/>
          <ac:spMkLst>
            <pc:docMk/>
            <pc:sldMk cId="954182642" sldId="940"/>
            <ac:spMk id="7" creationId="{1AA64ACC-7651-BB94-3571-754D077201A5}"/>
          </ac:spMkLst>
        </pc:spChg>
        <pc:spChg chg="mod">
          <ac:chgData name="Yoel Kortick" userId="167978f5-7f40-4909-85d5-d4149554ad4e" providerId="ADAL" clId="{A342A5EE-A6B0-4C4C-B1D9-2F22368D26C3}" dt="2024-08-08T10:41:16.983" v="4958" actId="404"/>
          <ac:spMkLst>
            <pc:docMk/>
            <pc:sldMk cId="954182642" sldId="940"/>
            <ac:spMk id="10" creationId="{4C5297D4-1A90-BA7E-1EA2-3486955EA032}"/>
          </ac:spMkLst>
        </pc:spChg>
        <pc:spChg chg="mod">
          <ac:chgData name="Yoel Kortick" userId="167978f5-7f40-4909-85d5-d4149554ad4e" providerId="ADAL" clId="{A342A5EE-A6B0-4C4C-B1D9-2F22368D26C3}" dt="2024-08-08T10:41:39.436" v="4973" actId="20577"/>
          <ac:spMkLst>
            <pc:docMk/>
            <pc:sldMk cId="954182642" sldId="940"/>
            <ac:spMk id="11" creationId="{1ACE3884-5DD3-4F86-13C6-FF34F1D35C8C}"/>
          </ac:spMkLst>
        </pc:spChg>
        <pc:spChg chg="del">
          <ac:chgData name="Yoel Kortick" userId="167978f5-7f40-4909-85d5-d4149554ad4e" providerId="ADAL" clId="{A342A5EE-A6B0-4C4C-B1D9-2F22368D26C3}" dt="2024-08-08T06:34:55.029" v="2599" actId="478"/>
          <ac:spMkLst>
            <pc:docMk/>
            <pc:sldMk cId="954182642" sldId="940"/>
            <ac:spMk id="15" creationId="{413C7785-C7ED-3276-1FEE-39D3D2D7F22A}"/>
          </ac:spMkLst>
        </pc:spChg>
        <pc:picChg chg="add mod">
          <ac:chgData name="Yoel Kortick" userId="167978f5-7f40-4909-85d5-d4149554ad4e" providerId="ADAL" clId="{A342A5EE-A6B0-4C4C-B1D9-2F22368D26C3}" dt="2024-08-08T10:41:50.552" v="4987" actId="1037"/>
          <ac:picMkLst>
            <pc:docMk/>
            <pc:sldMk cId="954182642" sldId="940"/>
            <ac:picMk id="3" creationId="{0C0FC341-9A7F-5C54-0F95-9EFB6018684B}"/>
          </ac:picMkLst>
        </pc:picChg>
        <pc:picChg chg="del">
          <ac:chgData name="Yoel Kortick" userId="167978f5-7f40-4909-85d5-d4149554ad4e" providerId="ADAL" clId="{A342A5EE-A6B0-4C4C-B1D9-2F22368D26C3}" dt="2024-08-08T06:33:44.202" v="2592" actId="478"/>
          <ac:picMkLst>
            <pc:docMk/>
            <pc:sldMk cId="954182642" sldId="940"/>
            <ac:picMk id="4" creationId="{6E17F2B9-C6ED-7429-640D-026410C14B44}"/>
          </ac:picMkLst>
        </pc:picChg>
        <pc:cxnChg chg="del">
          <ac:chgData name="Yoel Kortick" userId="167978f5-7f40-4909-85d5-d4149554ad4e" providerId="ADAL" clId="{A342A5EE-A6B0-4C4C-B1D9-2F22368D26C3}" dt="2024-08-08T06:34:49.978" v="2596" actId="478"/>
          <ac:cxnSpMkLst>
            <pc:docMk/>
            <pc:sldMk cId="954182642" sldId="940"/>
            <ac:cxnSpMk id="8" creationId="{808C0840-E771-A4E7-FE99-8A78BB1F15F3}"/>
          </ac:cxnSpMkLst>
        </pc:cxnChg>
        <pc:cxnChg chg="del">
          <ac:chgData name="Yoel Kortick" userId="167978f5-7f40-4909-85d5-d4149554ad4e" providerId="ADAL" clId="{A342A5EE-A6B0-4C4C-B1D9-2F22368D26C3}" dt="2024-08-08T06:34:52.553" v="2598" actId="478"/>
          <ac:cxnSpMkLst>
            <pc:docMk/>
            <pc:sldMk cId="954182642" sldId="940"/>
            <ac:cxnSpMk id="13" creationId="{61D37008-4D50-4742-159C-DCC11B7FC78B}"/>
          </ac:cxnSpMkLst>
        </pc:cxnChg>
      </pc:sldChg>
      <pc:sldChg chg="addSp delSp modSp add mod">
        <pc:chgData name="Yoel Kortick" userId="167978f5-7f40-4909-85d5-d4149554ad4e" providerId="ADAL" clId="{A342A5EE-A6B0-4C4C-B1D9-2F22368D26C3}" dt="2024-08-08T11:41:09.554" v="7090" actId="20577"/>
        <pc:sldMkLst>
          <pc:docMk/>
          <pc:sldMk cId="4239528139" sldId="941"/>
        </pc:sldMkLst>
        <pc:spChg chg="add del mod">
          <ac:chgData name="Yoel Kortick" userId="167978f5-7f40-4909-85d5-d4149554ad4e" providerId="ADAL" clId="{A342A5EE-A6B0-4C4C-B1D9-2F22368D26C3}" dt="2024-08-08T11:39:08.625" v="7059" actId="478"/>
          <ac:spMkLst>
            <pc:docMk/>
            <pc:sldMk cId="4239528139" sldId="941"/>
            <ac:spMk id="4" creationId="{8526FCA1-114A-E840-7709-C67728B8CB67}"/>
          </ac:spMkLst>
        </pc:spChg>
        <pc:spChg chg="mod">
          <ac:chgData name="Yoel Kortick" userId="167978f5-7f40-4909-85d5-d4149554ad4e" providerId="ADAL" clId="{A342A5EE-A6B0-4C4C-B1D9-2F22368D26C3}" dt="2024-08-08T11:39:48.356" v="7076" actId="14100"/>
          <ac:spMkLst>
            <pc:docMk/>
            <pc:sldMk cId="4239528139" sldId="941"/>
            <ac:spMk id="6" creationId="{AF3A2BE5-1660-F3C3-D533-4FAFC5CA38B3}"/>
          </ac:spMkLst>
        </pc:spChg>
        <pc:spChg chg="add mod">
          <ac:chgData name="Yoel Kortick" userId="167978f5-7f40-4909-85d5-d4149554ad4e" providerId="ADAL" clId="{A342A5EE-A6B0-4C4C-B1D9-2F22368D26C3}" dt="2024-08-08T11:39:54.206" v="7077" actId="571"/>
          <ac:spMkLst>
            <pc:docMk/>
            <pc:sldMk cId="4239528139" sldId="941"/>
            <ac:spMk id="7" creationId="{537AE5B5-53F0-4042-2679-73B39847FE76}"/>
          </ac:spMkLst>
        </pc:spChg>
        <pc:spChg chg="mod">
          <ac:chgData name="Yoel Kortick" userId="167978f5-7f40-4909-85d5-d4149554ad4e" providerId="ADAL" clId="{A342A5EE-A6B0-4C4C-B1D9-2F22368D26C3}" dt="2024-08-08T11:38:32.353" v="6922" actId="404"/>
          <ac:spMkLst>
            <pc:docMk/>
            <pc:sldMk cId="4239528139" sldId="941"/>
            <ac:spMk id="10" creationId="{4C5297D4-1A90-BA7E-1EA2-3486955EA032}"/>
          </ac:spMkLst>
        </pc:spChg>
        <pc:spChg chg="mod">
          <ac:chgData name="Yoel Kortick" userId="167978f5-7f40-4909-85d5-d4149554ad4e" providerId="ADAL" clId="{A342A5EE-A6B0-4C4C-B1D9-2F22368D26C3}" dt="2024-08-08T11:41:09.554" v="7090" actId="20577"/>
          <ac:spMkLst>
            <pc:docMk/>
            <pc:sldMk cId="4239528139" sldId="941"/>
            <ac:spMk id="11" creationId="{1ACE3884-5DD3-4F86-13C6-FF34F1D35C8C}"/>
          </ac:spMkLst>
        </pc:spChg>
        <pc:spChg chg="add mod">
          <ac:chgData name="Yoel Kortick" userId="167978f5-7f40-4909-85d5-d4149554ad4e" providerId="ADAL" clId="{A342A5EE-A6B0-4C4C-B1D9-2F22368D26C3}" dt="2024-08-08T11:40:03.199" v="7085" actId="1036"/>
          <ac:spMkLst>
            <pc:docMk/>
            <pc:sldMk cId="4239528139" sldId="941"/>
            <ac:spMk id="12" creationId="{E428F475-931B-BA91-09C1-92D02D9A0FD2}"/>
          </ac:spMkLst>
        </pc:spChg>
        <pc:picChg chg="add del mod ord">
          <ac:chgData name="Yoel Kortick" userId="167978f5-7f40-4909-85d5-d4149554ad4e" providerId="ADAL" clId="{A342A5EE-A6B0-4C4C-B1D9-2F22368D26C3}" dt="2024-08-08T11:39:07.322" v="7058" actId="478"/>
          <ac:picMkLst>
            <pc:docMk/>
            <pc:sldMk cId="4239528139" sldId="941"/>
            <ac:picMk id="3" creationId="{DEE63AC5-B3FE-3D73-56E8-7CAA72C47A77}"/>
          </ac:picMkLst>
        </pc:picChg>
        <pc:picChg chg="add mod ord">
          <ac:chgData name="Yoel Kortick" userId="167978f5-7f40-4909-85d5-d4149554ad4e" providerId="ADAL" clId="{A342A5EE-A6B0-4C4C-B1D9-2F22368D26C3}" dt="2024-08-08T11:40:06.457" v="7086" actId="208"/>
          <ac:picMkLst>
            <pc:docMk/>
            <pc:sldMk cId="4239528139" sldId="941"/>
            <ac:picMk id="5" creationId="{A353ED9F-F2A9-842F-D3A1-FD45D227B4DC}"/>
          </ac:picMkLst>
        </pc:picChg>
        <pc:picChg chg="del">
          <ac:chgData name="Yoel Kortick" userId="167978f5-7f40-4909-85d5-d4149554ad4e" providerId="ADAL" clId="{A342A5EE-A6B0-4C4C-B1D9-2F22368D26C3}" dt="2024-08-08T07:32:46.322" v="3199" actId="478"/>
          <ac:picMkLst>
            <pc:docMk/>
            <pc:sldMk cId="4239528139" sldId="941"/>
            <ac:picMk id="5" creationId="{E63EE589-8FD5-8DCF-86C9-33AF8BA145BF}"/>
          </ac:picMkLst>
        </pc:picChg>
        <pc:cxnChg chg="add del mod">
          <ac:chgData name="Yoel Kortick" userId="167978f5-7f40-4909-85d5-d4149554ad4e" providerId="ADAL" clId="{A342A5EE-A6B0-4C4C-B1D9-2F22368D26C3}" dt="2024-08-08T11:40:08.680" v="7087" actId="478"/>
          <ac:cxnSpMkLst>
            <pc:docMk/>
            <pc:sldMk cId="4239528139" sldId="941"/>
            <ac:cxnSpMk id="8" creationId="{B3CE6C64-63B4-6707-2F1A-BDDB9E168E45}"/>
          </ac:cxnSpMkLst>
        </pc:cxnChg>
      </pc:sldChg>
      <pc:sldChg chg="addSp delSp modSp add del mod">
        <pc:chgData name="Yoel Kortick" userId="167978f5-7f40-4909-85d5-d4149554ad4e" providerId="ADAL" clId="{A342A5EE-A6B0-4C4C-B1D9-2F22368D26C3}" dt="2024-08-08T12:07:53.698" v="8255" actId="47"/>
        <pc:sldMkLst>
          <pc:docMk/>
          <pc:sldMk cId="1137855060" sldId="942"/>
        </pc:sldMkLst>
        <pc:spChg chg="add del mod">
          <ac:chgData name="Yoel Kortick" userId="167978f5-7f40-4909-85d5-d4149554ad4e" providerId="ADAL" clId="{A342A5EE-A6B0-4C4C-B1D9-2F22368D26C3}" dt="2024-08-08T08:09:37.529" v="4448" actId="478"/>
          <ac:spMkLst>
            <pc:docMk/>
            <pc:sldMk cId="1137855060" sldId="942"/>
            <ac:spMk id="4" creationId="{A6CBEAAC-4031-2B79-20B4-227DAD436592}"/>
          </ac:spMkLst>
        </pc:spChg>
        <pc:spChg chg="del mod">
          <ac:chgData name="Yoel Kortick" userId="167978f5-7f40-4909-85d5-d4149554ad4e" providerId="ADAL" clId="{A342A5EE-A6B0-4C4C-B1D9-2F22368D26C3}" dt="2024-08-08T08:09:37.529" v="4448" actId="478"/>
          <ac:spMkLst>
            <pc:docMk/>
            <pc:sldMk cId="1137855060" sldId="942"/>
            <ac:spMk id="5" creationId="{82FB9381-74F3-F180-D7B3-49405B3FC2D4}"/>
          </ac:spMkLst>
        </pc:spChg>
        <pc:spChg chg="add del mod">
          <ac:chgData name="Yoel Kortick" userId="167978f5-7f40-4909-85d5-d4149554ad4e" providerId="ADAL" clId="{A342A5EE-A6B0-4C4C-B1D9-2F22368D26C3}" dt="2024-08-08T08:09:37.529" v="4448" actId="478"/>
          <ac:spMkLst>
            <pc:docMk/>
            <pc:sldMk cId="1137855060" sldId="942"/>
            <ac:spMk id="6" creationId="{817CB44A-14F0-C1FA-D664-A7EEED68C1A0}"/>
          </ac:spMkLst>
        </pc:spChg>
        <pc:spChg chg="add del">
          <ac:chgData name="Yoel Kortick" userId="167978f5-7f40-4909-85d5-d4149554ad4e" providerId="ADAL" clId="{A342A5EE-A6B0-4C4C-B1D9-2F22368D26C3}" dt="2024-08-08T08:09:37.529" v="4448" actId="478"/>
          <ac:spMkLst>
            <pc:docMk/>
            <pc:sldMk cId="1137855060" sldId="942"/>
            <ac:spMk id="8" creationId="{F340CBC2-B1DC-DBE8-6698-37CBEEE04F73}"/>
          </ac:spMkLst>
        </pc:spChg>
        <pc:spChg chg="mod">
          <ac:chgData name="Yoel Kortick" userId="167978f5-7f40-4909-85d5-d4149554ad4e" providerId="ADAL" clId="{A342A5EE-A6B0-4C4C-B1D9-2F22368D26C3}" dt="2024-08-08T11:30:28.315" v="6523"/>
          <ac:spMkLst>
            <pc:docMk/>
            <pc:sldMk cId="1137855060" sldId="942"/>
            <ac:spMk id="10" creationId="{4C5297D4-1A90-BA7E-1EA2-3486955EA032}"/>
          </ac:spMkLst>
        </pc:spChg>
        <pc:spChg chg="mod">
          <ac:chgData name="Yoel Kortick" userId="167978f5-7f40-4909-85d5-d4149554ad4e" providerId="ADAL" clId="{A342A5EE-A6B0-4C4C-B1D9-2F22368D26C3}" dt="2024-08-08T08:10:48.036" v="4634" actId="20577"/>
          <ac:spMkLst>
            <pc:docMk/>
            <pc:sldMk cId="1137855060" sldId="942"/>
            <ac:spMk id="11" creationId="{1ACE3884-5DD3-4F86-13C6-FF34F1D35C8C}"/>
          </ac:spMkLst>
        </pc:spChg>
        <pc:spChg chg="add del mod">
          <ac:chgData name="Yoel Kortick" userId="167978f5-7f40-4909-85d5-d4149554ad4e" providerId="ADAL" clId="{A342A5EE-A6B0-4C4C-B1D9-2F22368D26C3}" dt="2024-08-08T08:09:37.529" v="4448" actId="478"/>
          <ac:spMkLst>
            <pc:docMk/>
            <pc:sldMk cId="1137855060" sldId="942"/>
            <ac:spMk id="14" creationId="{3320580E-8888-1AD4-7383-D498BDA34268}"/>
          </ac:spMkLst>
        </pc:spChg>
        <pc:spChg chg="add del mod">
          <ac:chgData name="Yoel Kortick" userId="167978f5-7f40-4909-85d5-d4149554ad4e" providerId="ADAL" clId="{A342A5EE-A6B0-4C4C-B1D9-2F22368D26C3}" dt="2024-08-08T07:58:38.020" v="3890" actId="478"/>
          <ac:spMkLst>
            <pc:docMk/>
            <pc:sldMk cId="1137855060" sldId="942"/>
            <ac:spMk id="15" creationId="{DAF813C4-913D-E7FD-36A8-69900CB56BBE}"/>
          </ac:spMkLst>
        </pc:spChg>
        <pc:spChg chg="add del mod">
          <ac:chgData name="Yoel Kortick" userId="167978f5-7f40-4909-85d5-d4149554ad4e" providerId="ADAL" clId="{A342A5EE-A6B0-4C4C-B1D9-2F22368D26C3}" dt="2024-08-08T08:09:37.529" v="4448" actId="478"/>
          <ac:spMkLst>
            <pc:docMk/>
            <pc:sldMk cId="1137855060" sldId="942"/>
            <ac:spMk id="16" creationId="{B0E33FAB-0752-80C3-674E-CBBAD571EA1E}"/>
          </ac:spMkLst>
        </pc:spChg>
        <pc:picChg chg="add del mod ord">
          <ac:chgData name="Yoel Kortick" userId="167978f5-7f40-4909-85d5-d4149554ad4e" providerId="ADAL" clId="{A342A5EE-A6B0-4C4C-B1D9-2F22368D26C3}" dt="2024-08-08T07:58:22.385" v="3837" actId="478"/>
          <ac:picMkLst>
            <pc:docMk/>
            <pc:sldMk cId="1137855060" sldId="942"/>
            <ac:picMk id="3" creationId="{EE90BFC3-B83C-1005-34DC-40D15556B8DA}"/>
          </ac:picMkLst>
        </pc:picChg>
        <pc:picChg chg="add del mod ord">
          <ac:chgData name="Yoel Kortick" userId="167978f5-7f40-4909-85d5-d4149554ad4e" providerId="ADAL" clId="{A342A5EE-A6B0-4C4C-B1D9-2F22368D26C3}" dt="2024-08-08T08:09:37.529" v="4448" actId="478"/>
          <ac:picMkLst>
            <pc:docMk/>
            <pc:sldMk cId="1137855060" sldId="942"/>
            <ac:picMk id="7" creationId="{AEA0D09E-6190-1A9D-4B06-0CFB52D108A3}"/>
          </ac:picMkLst>
        </pc:picChg>
        <pc:picChg chg="del">
          <ac:chgData name="Yoel Kortick" userId="167978f5-7f40-4909-85d5-d4149554ad4e" providerId="ADAL" clId="{A342A5EE-A6B0-4C4C-B1D9-2F22368D26C3}" dt="2024-08-08T07:45:02.391" v="3514" actId="478"/>
          <ac:picMkLst>
            <pc:docMk/>
            <pc:sldMk cId="1137855060" sldId="942"/>
            <ac:picMk id="8" creationId="{68C5F481-074D-5DE7-9479-74D45EFA66F7}"/>
          </ac:picMkLst>
        </pc:picChg>
        <pc:cxnChg chg="add del mod">
          <ac:chgData name="Yoel Kortick" userId="167978f5-7f40-4909-85d5-d4149554ad4e" providerId="ADAL" clId="{A342A5EE-A6B0-4C4C-B1D9-2F22368D26C3}" dt="2024-08-08T08:09:37.529" v="4448" actId="478"/>
          <ac:cxnSpMkLst>
            <pc:docMk/>
            <pc:sldMk cId="1137855060" sldId="942"/>
            <ac:cxnSpMk id="12" creationId="{115C5CE0-7E26-2B08-5CFD-FFE12D8E40B8}"/>
          </ac:cxnSpMkLst>
        </pc:cxnChg>
        <pc:cxnChg chg="add del mod">
          <ac:chgData name="Yoel Kortick" userId="167978f5-7f40-4909-85d5-d4149554ad4e" providerId="ADAL" clId="{A342A5EE-A6B0-4C4C-B1D9-2F22368D26C3}" dt="2024-08-08T07:58:35.965" v="3889" actId="478"/>
          <ac:cxnSpMkLst>
            <pc:docMk/>
            <pc:sldMk cId="1137855060" sldId="942"/>
            <ac:cxnSpMk id="13" creationId="{44C0E28E-79F0-11B3-994F-0FAC388957C7}"/>
          </ac:cxnSpMkLst>
        </pc:cxnChg>
        <pc:cxnChg chg="add del mod">
          <ac:chgData name="Yoel Kortick" userId="167978f5-7f40-4909-85d5-d4149554ad4e" providerId="ADAL" clId="{A342A5EE-A6B0-4C4C-B1D9-2F22368D26C3}" dt="2024-08-08T08:09:37.529" v="4448" actId="478"/>
          <ac:cxnSpMkLst>
            <pc:docMk/>
            <pc:sldMk cId="1137855060" sldId="942"/>
            <ac:cxnSpMk id="17" creationId="{963686D3-5A6B-27AF-AE9A-57713B9C86B4}"/>
          </ac:cxnSpMkLst>
        </pc:cxnChg>
        <pc:cxnChg chg="add del mod">
          <ac:chgData name="Yoel Kortick" userId="167978f5-7f40-4909-85d5-d4149554ad4e" providerId="ADAL" clId="{A342A5EE-A6B0-4C4C-B1D9-2F22368D26C3}" dt="2024-08-08T08:09:37.529" v="4448" actId="478"/>
          <ac:cxnSpMkLst>
            <pc:docMk/>
            <pc:sldMk cId="1137855060" sldId="942"/>
            <ac:cxnSpMk id="18" creationId="{649AB50E-8356-A2F7-9900-D78499E6F9E6}"/>
          </ac:cxnSpMkLst>
        </pc:cxnChg>
      </pc:sldChg>
      <pc:sldChg chg="addSp delSp modSp add del mod">
        <pc:chgData name="Yoel Kortick" userId="167978f5-7f40-4909-85d5-d4149554ad4e" providerId="ADAL" clId="{A342A5EE-A6B0-4C4C-B1D9-2F22368D26C3}" dt="2024-08-08T12:07:54.196" v="8256" actId="47"/>
        <pc:sldMkLst>
          <pc:docMk/>
          <pc:sldMk cId="4043141513" sldId="943"/>
        </pc:sldMkLst>
        <pc:spChg chg="mod">
          <ac:chgData name="Yoel Kortick" userId="167978f5-7f40-4909-85d5-d4149554ad4e" providerId="ADAL" clId="{A342A5EE-A6B0-4C4C-B1D9-2F22368D26C3}" dt="2024-08-08T07:50:45.525" v="3703" actId="14100"/>
          <ac:spMkLst>
            <pc:docMk/>
            <pc:sldMk cId="4043141513" sldId="943"/>
            <ac:spMk id="4" creationId="{A6CBEAAC-4031-2B79-20B4-227DAD436592}"/>
          </ac:spMkLst>
        </pc:spChg>
        <pc:spChg chg="del">
          <ac:chgData name="Yoel Kortick" userId="167978f5-7f40-4909-85d5-d4149554ad4e" providerId="ADAL" clId="{A342A5EE-A6B0-4C4C-B1D9-2F22368D26C3}" dt="2024-08-08T07:51:01.209" v="3708" actId="478"/>
          <ac:spMkLst>
            <pc:docMk/>
            <pc:sldMk cId="4043141513" sldId="943"/>
            <ac:spMk id="5" creationId="{82FB9381-74F3-F180-D7B3-49405B3FC2D4}"/>
          </ac:spMkLst>
        </pc:spChg>
        <pc:spChg chg="del mod">
          <ac:chgData name="Yoel Kortick" userId="167978f5-7f40-4909-85d5-d4149554ad4e" providerId="ADAL" clId="{A342A5EE-A6B0-4C4C-B1D9-2F22368D26C3}" dt="2024-08-08T07:51:11.045" v="3717" actId="478"/>
          <ac:spMkLst>
            <pc:docMk/>
            <pc:sldMk cId="4043141513" sldId="943"/>
            <ac:spMk id="6" creationId="{817CB44A-14F0-C1FA-D664-A7EEED68C1A0}"/>
          </ac:spMkLst>
        </pc:spChg>
        <pc:spChg chg="add mod">
          <ac:chgData name="Yoel Kortick" userId="167978f5-7f40-4909-85d5-d4149554ad4e" providerId="ADAL" clId="{A342A5EE-A6B0-4C4C-B1D9-2F22368D26C3}" dt="2024-08-08T07:51:09.295" v="3716" actId="1037"/>
          <ac:spMkLst>
            <pc:docMk/>
            <pc:sldMk cId="4043141513" sldId="943"/>
            <ac:spMk id="8" creationId="{BFEAEE58-73A2-A719-BCA2-948780CDC3D0}"/>
          </ac:spMkLst>
        </pc:spChg>
        <pc:spChg chg="mod">
          <ac:chgData name="Yoel Kortick" userId="167978f5-7f40-4909-85d5-d4149554ad4e" providerId="ADAL" clId="{A342A5EE-A6B0-4C4C-B1D9-2F22368D26C3}" dt="2024-08-08T11:30:28.315" v="6523"/>
          <ac:spMkLst>
            <pc:docMk/>
            <pc:sldMk cId="4043141513" sldId="943"/>
            <ac:spMk id="10" creationId="{4C5297D4-1A90-BA7E-1EA2-3486955EA032}"/>
          </ac:spMkLst>
        </pc:spChg>
        <pc:spChg chg="mod">
          <ac:chgData name="Yoel Kortick" userId="167978f5-7f40-4909-85d5-d4149554ad4e" providerId="ADAL" clId="{A342A5EE-A6B0-4C4C-B1D9-2F22368D26C3}" dt="2024-08-08T07:50:32.552" v="3698" actId="20577"/>
          <ac:spMkLst>
            <pc:docMk/>
            <pc:sldMk cId="4043141513" sldId="943"/>
            <ac:spMk id="11" creationId="{1ACE3884-5DD3-4F86-13C6-FF34F1D35C8C}"/>
          </ac:spMkLst>
        </pc:spChg>
        <pc:spChg chg="del">
          <ac:chgData name="Yoel Kortick" userId="167978f5-7f40-4909-85d5-d4149554ad4e" providerId="ADAL" clId="{A342A5EE-A6B0-4C4C-B1D9-2F22368D26C3}" dt="2024-08-08T07:51:05.468" v="3711" actId="478"/>
          <ac:spMkLst>
            <pc:docMk/>
            <pc:sldMk cId="4043141513" sldId="943"/>
            <ac:spMk id="15" creationId="{DAF813C4-913D-E7FD-36A8-69900CB56BBE}"/>
          </ac:spMkLst>
        </pc:spChg>
        <pc:spChg chg="del">
          <ac:chgData name="Yoel Kortick" userId="167978f5-7f40-4909-85d5-d4149554ad4e" providerId="ADAL" clId="{A342A5EE-A6B0-4C4C-B1D9-2F22368D26C3}" dt="2024-08-08T07:51:05.468" v="3711" actId="478"/>
          <ac:spMkLst>
            <pc:docMk/>
            <pc:sldMk cId="4043141513" sldId="943"/>
            <ac:spMk id="16" creationId="{B0E33FAB-0752-80C3-674E-CBBAD571EA1E}"/>
          </ac:spMkLst>
        </pc:spChg>
        <pc:picChg chg="del">
          <ac:chgData name="Yoel Kortick" userId="167978f5-7f40-4909-85d5-d4149554ad4e" providerId="ADAL" clId="{A342A5EE-A6B0-4C4C-B1D9-2F22368D26C3}" dt="2024-08-08T07:50:33.890" v="3699" actId="478"/>
          <ac:picMkLst>
            <pc:docMk/>
            <pc:sldMk cId="4043141513" sldId="943"/>
            <ac:picMk id="3" creationId="{EE90BFC3-B83C-1005-34DC-40D15556B8DA}"/>
          </ac:picMkLst>
        </pc:picChg>
        <pc:picChg chg="add mod ord">
          <ac:chgData name="Yoel Kortick" userId="167978f5-7f40-4909-85d5-d4149554ad4e" providerId="ADAL" clId="{A342A5EE-A6B0-4C4C-B1D9-2F22368D26C3}" dt="2024-08-08T07:50:57.279" v="3707" actId="167"/>
          <ac:picMkLst>
            <pc:docMk/>
            <pc:sldMk cId="4043141513" sldId="943"/>
            <ac:picMk id="7" creationId="{06B6BD3C-8EB1-D6D6-7FF8-5729E1448E5E}"/>
          </ac:picMkLst>
        </pc:picChg>
        <pc:cxnChg chg="del mod">
          <ac:chgData name="Yoel Kortick" userId="167978f5-7f40-4909-85d5-d4149554ad4e" providerId="ADAL" clId="{A342A5EE-A6B0-4C4C-B1D9-2F22368D26C3}" dt="2024-08-08T07:51:02.447" v="3709" actId="478"/>
          <ac:cxnSpMkLst>
            <pc:docMk/>
            <pc:sldMk cId="4043141513" sldId="943"/>
            <ac:cxnSpMk id="12" creationId="{115C5CE0-7E26-2B08-5CFD-FFE12D8E40B8}"/>
          </ac:cxnSpMkLst>
        </pc:cxnChg>
        <pc:cxnChg chg="del">
          <ac:chgData name="Yoel Kortick" userId="167978f5-7f40-4909-85d5-d4149554ad4e" providerId="ADAL" clId="{A342A5EE-A6B0-4C4C-B1D9-2F22368D26C3}" dt="2024-08-08T07:51:05.468" v="3711" actId="478"/>
          <ac:cxnSpMkLst>
            <pc:docMk/>
            <pc:sldMk cId="4043141513" sldId="943"/>
            <ac:cxnSpMk id="13" creationId="{44C0E28E-79F0-11B3-994F-0FAC388957C7}"/>
          </ac:cxnSpMkLst>
        </pc:cxnChg>
        <pc:cxnChg chg="del">
          <ac:chgData name="Yoel Kortick" userId="167978f5-7f40-4909-85d5-d4149554ad4e" providerId="ADAL" clId="{A342A5EE-A6B0-4C4C-B1D9-2F22368D26C3}" dt="2024-08-08T07:51:05.468" v="3711" actId="478"/>
          <ac:cxnSpMkLst>
            <pc:docMk/>
            <pc:sldMk cId="4043141513" sldId="943"/>
            <ac:cxnSpMk id="17" creationId="{963686D3-5A6B-27AF-AE9A-57713B9C86B4}"/>
          </ac:cxnSpMkLst>
        </pc:cxnChg>
      </pc:sldChg>
      <pc:sldChg chg="addSp delSp modSp add del mod">
        <pc:chgData name="Yoel Kortick" userId="167978f5-7f40-4909-85d5-d4149554ad4e" providerId="ADAL" clId="{A342A5EE-A6B0-4C4C-B1D9-2F22368D26C3}" dt="2024-08-08T12:07:54.982" v="8257" actId="47"/>
        <pc:sldMkLst>
          <pc:docMk/>
          <pc:sldMk cId="2848377701" sldId="944"/>
        </pc:sldMkLst>
        <pc:spChg chg="del mod">
          <ac:chgData name="Yoel Kortick" userId="167978f5-7f40-4909-85d5-d4149554ad4e" providerId="ADAL" clId="{A342A5EE-A6B0-4C4C-B1D9-2F22368D26C3}" dt="2024-08-08T07:53:37.255" v="3796" actId="478"/>
          <ac:spMkLst>
            <pc:docMk/>
            <pc:sldMk cId="2848377701" sldId="944"/>
            <ac:spMk id="4" creationId="{A6CBEAAC-4031-2B79-20B4-227DAD436592}"/>
          </ac:spMkLst>
        </pc:spChg>
        <pc:spChg chg="add mod">
          <ac:chgData name="Yoel Kortick" userId="167978f5-7f40-4909-85d5-d4149554ad4e" providerId="ADAL" clId="{A342A5EE-A6B0-4C4C-B1D9-2F22368D26C3}" dt="2024-08-08T08:00:47.355" v="4013" actId="14100"/>
          <ac:spMkLst>
            <pc:docMk/>
            <pc:sldMk cId="2848377701" sldId="944"/>
            <ac:spMk id="5" creationId="{1B4DB7CB-9AB2-D6ED-FB12-C9C9F80ED00E}"/>
          </ac:spMkLst>
        </pc:spChg>
        <pc:spChg chg="add mod">
          <ac:chgData name="Yoel Kortick" userId="167978f5-7f40-4909-85d5-d4149554ad4e" providerId="ADAL" clId="{A342A5EE-A6B0-4C4C-B1D9-2F22368D26C3}" dt="2024-08-08T08:00:41.121" v="4012" actId="20577"/>
          <ac:spMkLst>
            <pc:docMk/>
            <pc:sldMk cId="2848377701" sldId="944"/>
            <ac:spMk id="6" creationId="{BA8BAF8F-FE15-1CE7-8DE1-170CB2DCFEE8}"/>
          </ac:spMkLst>
        </pc:spChg>
        <pc:spChg chg="del">
          <ac:chgData name="Yoel Kortick" userId="167978f5-7f40-4909-85d5-d4149554ad4e" providerId="ADAL" clId="{A342A5EE-A6B0-4C4C-B1D9-2F22368D26C3}" dt="2024-08-08T07:53:41.599" v="3799" actId="478"/>
          <ac:spMkLst>
            <pc:docMk/>
            <pc:sldMk cId="2848377701" sldId="944"/>
            <ac:spMk id="8" creationId="{BFEAEE58-73A2-A719-BCA2-948780CDC3D0}"/>
          </ac:spMkLst>
        </pc:spChg>
        <pc:spChg chg="mod">
          <ac:chgData name="Yoel Kortick" userId="167978f5-7f40-4909-85d5-d4149554ad4e" providerId="ADAL" clId="{A342A5EE-A6B0-4C4C-B1D9-2F22368D26C3}" dt="2024-08-08T11:30:28.315" v="6523"/>
          <ac:spMkLst>
            <pc:docMk/>
            <pc:sldMk cId="2848377701" sldId="944"/>
            <ac:spMk id="10" creationId="{4C5297D4-1A90-BA7E-1EA2-3486955EA032}"/>
          </ac:spMkLst>
        </pc:spChg>
        <pc:spChg chg="mod">
          <ac:chgData name="Yoel Kortick" userId="167978f5-7f40-4909-85d5-d4149554ad4e" providerId="ADAL" clId="{A342A5EE-A6B0-4C4C-B1D9-2F22368D26C3}" dt="2024-08-08T08:00:32.411" v="3992" actId="20577"/>
          <ac:spMkLst>
            <pc:docMk/>
            <pc:sldMk cId="2848377701" sldId="944"/>
            <ac:spMk id="11" creationId="{1ACE3884-5DD3-4F86-13C6-FF34F1D35C8C}"/>
          </ac:spMkLst>
        </pc:spChg>
        <pc:picChg chg="add del mod ord">
          <ac:chgData name="Yoel Kortick" userId="167978f5-7f40-4909-85d5-d4149554ad4e" providerId="ADAL" clId="{A342A5EE-A6B0-4C4C-B1D9-2F22368D26C3}" dt="2024-08-08T07:59:58.667" v="3919" actId="478"/>
          <ac:picMkLst>
            <pc:docMk/>
            <pc:sldMk cId="2848377701" sldId="944"/>
            <ac:picMk id="3" creationId="{00B5036A-8725-C8A7-86B9-B9B193B51C77}"/>
          </ac:picMkLst>
        </pc:picChg>
        <pc:picChg chg="del">
          <ac:chgData name="Yoel Kortick" userId="167978f5-7f40-4909-85d5-d4149554ad4e" providerId="ADAL" clId="{A342A5EE-A6B0-4C4C-B1D9-2F22368D26C3}" dt="2024-08-08T07:53:35.806" v="3794" actId="478"/>
          <ac:picMkLst>
            <pc:docMk/>
            <pc:sldMk cId="2848377701" sldId="944"/>
            <ac:picMk id="7" creationId="{06B6BD3C-8EB1-D6D6-7FF8-5729E1448E5E}"/>
          </ac:picMkLst>
        </pc:picChg>
        <pc:picChg chg="add mod ord">
          <ac:chgData name="Yoel Kortick" userId="167978f5-7f40-4909-85d5-d4149554ad4e" providerId="ADAL" clId="{A342A5EE-A6B0-4C4C-B1D9-2F22368D26C3}" dt="2024-08-08T08:00:20.926" v="3978" actId="208"/>
          <ac:picMkLst>
            <pc:docMk/>
            <pc:sldMk cId="2848377701" sldId="944"/>
            <ac:picMk id="16" creationId="{BC34B3FC-CAF4-31CF-90B4-41A336E5C184}"/>
          </ac:picMkLst>
        </pc:picChg>
        <pc:cxnChg chg="add mod">
          <ac:chgData name="Yoel Kortick" userId="167978f5-7f40-4909-85d5-d4149554ad4e" providerId="ADAL" clId="{A342A5EE-A6B0-4C4C-B1D9-2F22368D26C3}" dt="2024-08-08T08:00:18.499" v="3977" actId="1037"/>
          <ac:cxnSpMkLst>
            <pc:docMk/>
            <pc:sldMk cId="2848377701" sldId="944"/>
            <ac:cxnSpMk id="12" creationId="{A2872AB1-D4F4-A4EC-C4D7-339E738F8311}"/>
          </ac:cxnSpMkLst>
        </pc:cxnChg>
      </pc:sldChg>
      <pc:sldChg chg="addSp delSp modSp add del mod">
        <pc:chgData name="Yoel Kortick" userId="167978f5-7f40-4909-85d5-d4149554ad4e" providerId="ADAL" clId="{A342A5EE-A6B0-4C4C-B1D9-2F22368D26C3}" dt="2024-08-08T12:07:57.797" v="8258" actId="47"/>
        <pc:sldMkLst>
          <pc:docMk/>
          <pc:sldMk cId="3590163266" sldId="945"/>
        </pc:sldMkLst>
        <pc:spChg chg="mod">
          <ac:chgData name="Yoel Kortick" userId="167978f5-7f40-4909-85d5-d4149554ad4e" providerId="ADAL" clId="{A342A5EE-A6B0-4C4C-B1D9-2F22368D26C3}" dt="2024-08-08T08:02:45.330" v="4209" actId="1035"/>
          <ac:spMkLst>
            <pc:docMk/>
            <pc:sldMk cId="3590163266" sldId="945"/>
            <ac:spMk id="5" creationId="{1B4DB7CB-9AB2-D6ED-FB12-C9C9F80ED00E}"/>
          </ac:spMkLst>
        </pc:spChg>
        <pc:spChg chg="mod">
          <ac:chgData name="Yoel Kortick" userId="167978f5-7f40-4909-85d5-d4149554ad4e" providerId="ADAL" clId="{A342A5EE-A6B0-4C4C-B1D9-2F22368D26C3}" dt="2024-08-08T08:02:40.143" v="4201" actId="1076"/>
          <ac:spMkLst>
            <pc:docMk/>
            <pc:sldMk cId="3590163266" sldId="945"/>
            <ac:spMk id="6" creationId="{BA8BAF8F-FE15-1CE7-8DE1-170CB2DCFEE8}"/>
          </ac:spMkLst>
        </pc:spChg>
        <pc:spChg chg="mod">
          <ac:chgData name="Yoel Kortick" userId="167978f5-7f40-4909-85d5-d4149554ad4e" providerId="ADAL" clId="{A342A5EE-A6B0-4C4C-B1D9-2F22368D26C3}" dt="2024-08-08T11:30:28.315" v="6523"/>
          <ac:spMkLst>
            <pc:docMk/>
            <pc:sldMk cId="3590163266" sldId="945"/>
            <ac:spMk id="10" creationId="{4C5297D4-1A90-BA7E-1EA2-3486955EA032}"/>
          </ac:spMkLst>
        </pc:spChg>
        <pc:spChg chg="mod">
          <ac:chgData name="Yoel Kortick" userId="167978f5-7f40-4909-85d5-d4149554ad4e" providerId="ADAL" clId="{A342A5EE-A6B0-4C4C-B1D9-2F22368D26C3}" dt="2024-08-08T08:01:59.307" v="4161" actId="20577"/>
          <ac:spMkLst>
            <pc:docMk/>
            <pc:sldMk cId="3590163266" sldId="945"/>
            <ac:spMk id="11" creationId="{1ACE3884-5DD3-4F86-13C6-FF34F1D35C8C}"/>
          </ac:spMkLst>
        </pc:spChg>
        <pc:picChg chg="add mod ord">
          <ac:chgData name="Yoel Kortick" userId="167978f5-7f40-4909-85d5-d4149554ad4e" providerId="ADAL" clId="{A342A5EE-A6B0-4C4C-B1D9-2F22368D26C3}" dt="2024-08-08T08:02:51.284" v="4212" actId="208"/>
          <ac:picMkLst>
            <pc:docMk/>
            <pc:sldMk cId="3590163266" sldId="945"/>
            <ac:picMk id="3" creationId="{41667F3E-90B7-560B-D73B-44FE5F2EFCC5}"/>
          </ac:picMkLst>
        </pc:picChg>
        <pc:picChg chg="del">
          <ac:chgData name="Yoel Kortick" userId="167978f5-7f40-4909-85d5-d4149554ad4e" providerId="ADAL" clId="{A342A5EE-A6B0-4C4C-B1D9-2F22368D26C3}" dt="2024-08-08T08:01:30.972" v="4015" actId="478"/>
          <ac:picMkLst>
            <pc:docMk/>
            <pc:sldMk cId="3590163266" sldId="945"/>
            <ac:picMk id="16" creationId="{BC34B3FC-CAF4-31CF-90B4-41A336E5C184}"/>
          </ac:picMkLst>
        </pc:picChg>
        <pc:cxnChg chg="mod">
          <ac:chgData name="Yoel Kortick" userId="167978f5-7f40-4909-85d5-d4149554ad4e" providerId="ADAL" clId="{A342A5EE-A6B0-4C4C-B1D9-2F22368D26C3}" dt="2024-08-08T08:02:48.749" v="4211" actId="14100"/>
          <ac:cxnSpMkLst>
            <pc:docMk/>
            <pc:sldMk cId="3590163266" sldId="945"/>
            <ac:cxnSpMk id="12" creationId="{A2872AB1-D4F4-A4EC-C4D7-339E738F8311}"/>
          </ac:cxnSpMkLst>
        </pc:cxnChg>
      </pc:sldChg>
      <pc:sldChg chg="addSp delSp modSp add del mod">
        <pc:chgData name="Yoel Kortick" userId="167978f5-7f40-4909-85d5-d4149554ad4e" providerId="ADAL" clId="{A342A5EE-A6B0-4C4C-B1D9-2F22368D26C3}" dt="2024-08-08T12:07:59.049" v="8259" actId="47"/>
        <pc:sldMkLst>
          <pc:docMk/>
          <pc:sldMk cId="1388711043" sldId="946"/>
        </pc:sldMkLst>
        <pc:spChg chg="del">
          <ac:chgData name="Yoel Kortick" userId="167978f5-7f40-4909-85d5-d4149554ad4e" providerId="ADAL" clId="{A342A5EE-A6B0-4C4C-B1D9-2F22368D26C3}" dt="2024-08-08T08:04:33.112" v="4306" actId="478"/>
          <ac:spMkLst>
            <pc:docMk/>
            <pc:sldMk cId="1388711043" sldId="946"/>
            <ac:spMk id="5" creationId="{1B4DB7CB-9AB2-D6ED-FB12-C9C9F80ED00E}"/>
          </ac:spMkLst>
        </pc:spChg>
        <pc:spChg chg="del">
          <ac:chgData name="Yoel Kortick" userId="167978f5-7f40-4909-85d5-d4149554ad4e" providerId="ADAL" clId="{A342A5EE-A6B0-4C4C-B1D9-2F22368D26C3}" dt="2024-08-08T08:04:35.323" v="4308" actId="478"/>
          <ac:spMkLst>
            <pc:docMk/>
            <pc:sldMk cId="1388711043" sldId="946"/>
            <ac:spMk id="6" creationId="{BA8BAF8F-FE15-1CE7-8DE1-170CB2DCFEE8}"/>
          </ac:spMkLst>
        </pc:spChg>
        <pc:spChg chg="add mod">
          <ac:chgData name="Yoel Kortick" userId="167978f5-7f40-4909-85d5-d4149554ad4e" providerId="ADAL" clId="{A342A5EE-A6B0-4C4C-B1D9-2F22368D26C3}" dt="2024-08-08T08:05:04.320" v="4341" actId="14100"/>
          <ac:spMkLst>
            <pc:docMk/>
            <pc:sldMk cId="1388711043" sldId="946"/>
            <ac:spMk id="7" creationId="{3202227C-8DA3-AA07-7907-DCC512851B41}"/>
          </ac:spMkLst>
        </pc:spChg>
        <pc:spChg chg="mod">
          <ac:chgData name="Yoel Kortick" userId="167978f5-7f40-4909-85d5-d4149554ad4e" providerId="ADAL" clId="{A342A5EE-A6B0-4C4C-B1D9-2F22368D26C3}" dt="2024-08-08T11:30:28.315" v="6523"/>
          <ac:spMkLst>
            <pc:docMk/>
            <pc:sldMk cId="1388711043" sldId="946"/>
            <ac:spMk id="10" creationId="{4C5297D4-1A90-BA7E-1EA2-3486955EA032}"/>
          </ac:spMkLst>
        </pc:spChg>
        <pc:spChg chg="mod">
          <ac:chgData name="Yoel Kortick" userId="167978f5-7f40-4909-85d5-d4149554ad4e" providerId="ADAL" clId="{A342A5EE-A6B0-4C4C-B1D9-2F22368D26C3}" dt="2024-08-08T08:04:22.930" v="4300" actId="20577"/>
          <ac:spMkLst>
            <pc:docMk/>
            <pc:sldMk cId="1388711043" sldId="946"/>
            <ac:spMk id="11" creationId="{1ACE3884-5DD3-4F86-13C6-FF34F1D35C8C}"/>
          </ac:spMkLst>
        </pc:spChg>
        <pc:picChg chg="del">
          <ac:chgData name="Yoel Kortick" userId="167978f5-7f40-4909-85d5-d4149554ad4e" providerId="ADAL" clId="{A342A5EE-A6B0-4C4C-B1D9-2F22368D26C3}" dt="2024-08-08T08:04:25.390" v="4301" actId="478"/>
          <ac:picMkLst>
            <pc:docMk/>
            <pc:sldMk cId="1388711043" sldId="946"/>
            <ac:picMk id="3" creationId="{41667F3E-90B7-560B-D73B-44FE5F2EFCC5}"/>
          </ac:picMkLst>
        </pc:picChg>
        <pc:picChg chg="add mod ord">
          <ac:chgData name="Yoel Kortick" userId="167978f5-7f40-4909-85d5-d4149554ad4e" providerId="ADAL" clId="{A342A5EE-A6B0-4C4C-B1D9-2F22368D26C3}" dt="2024-08-08T08:04:39.324" v="4310" actId="167"/>
          <ac:picMkLst>
            <pc:docMk/>
            <pc:sldMk cId="1388711043" sldId="946"/>
            <ac:picMk id="4" creationId="{3BD81E9F-4FD0-FB9F-2E1C-A9FCC36F770E}"/>
          </ac:picMkLst>
        </pc:picChg>
        <pc:cxnChg chg="add mod">
          <ac:chgData name="Yoel Kortick" userId="167978f5-7f40-4909-85d5-d4149554ad4e" providerId="ADAL" clId="{A342A5EE-A6B0-4C4C-B1D9-2F22368D26C3}" dt="2024-08-08T08:05:06.476" v="4342" actId="14100"/>
          <ac:cxnSpMkLst>
            <pc:docMk/>
            <pc:sldMk cId="1388711043" sldId="946"/>
            <ac:cxnSpMk id="8" creationId="{134742D0-4038-AD0A-F284-8103A885B66C}"/>
          </ac:cxnSpMkLst>
        </pc:cxnChg>
        <pc:cxnChg chg="del">
          <ac:chgData name="Yoel Kortick" userId="167978f5-7f40-4909-85d5-d4149554ad4e" providerId="ADAL" clId="{A342A5EE-A6B0-4C4C-B1D9-2F22368D26C3}" dt="2024-08-08T08:04:34.052" v="4307" actId="478"/>
          <ac:cxnSpMkLst>
            <pc:docMk/>
            <pc:sldMk cId="1388711043" sldId="946"/>
            <ac:cxnSpMk id="12" creationId="{A2872AB1-D4F4-A4EC-C4D7-339E738F8311}"/>
          </ac:cxnSpMkLst>
        </pc:cxnChg>
      </pc:sldChg>
      <pc:sldChg chg="addSp delSp modSp add del mod">
        <pc:chgData name="Yoel Kortick" userId="167978f5-7f40-4909-85d5-d4149554ad4e" providerId="ADAL" clId="{A342A5EE-A6B0-4C4C-B1D9-2F22368D26C3}" dt="2024-08-08T12:08:00.990" v="8260" actId="47"/>
        <pc:sldMkLst>
          <pc:docMk/>
          <pc:sldMk cId="4036168386" sldId="947"/>
        </pc:sldMkLst>
        <pc:spChg chg="del">
          <ac:chgData name="Yoel Kortick" userId="167978f5-7f40-4909-85d5-d4149554ad4e" providerId="ADAL" clId="{A342A5EE-A6B0-4C4C-B1D9-2F22368D26C3}" dt="2024-08-08T08:06:14.354" v="4401" actId="478"/>
          <ac:spMkLst>
            <pc:docMk/>
            <pc:sldMk cId="4036168386" sldId="947"/>
            <ac:spMk id="7" creationId="{3202227C-8DA3-AA07-7907-DCC512851B41}"/>
          </ac:spMkLst>
        </pc:spChg>
        <pc:spChg chg="mod">
          <ac:chgData name="Yoel Kortick" userId="167978f5-7f40-4909-85d5-d4149554ad4e" providerId="ADAL" clId="{A342A5EE-A6B0-4C4C-B1D9-2F22368D26C3}" dt="2024-08-08T11:30:28.315" v="6523"/>
          <ac:spMkLst>
            <pc:docMk/>
            <pc:sldMk cId="4036168386" sldId="947"/>
            <ac:spMk id="10" creationId="{4C5297D4-1A90-BA7E-1EA2-3486955EA032}"/>
          </ac:spMkLst>
        </pc:spChg>
        <pc:spChg chg="mod">
          <ac:chgData name="Yoel Kortick" userId="167978f5-7f40-4909-85d5-d4149554ad4e" providerId="ADAL" clId="{A342A5EE-A6B0-4C4C-B1D9-2F22368D26C3}" dt="2024-08-08T08:06:35.816" v="4439" actId="20577"/>
          <ac:spMkLst>
            <pc:docMk/>
            <pc:sldMk cId="4036168386" sldId="947"/>
            <ac:spMk id="11" creationId="{1ACE3884-5DD3-4F86-13C6-FF34F1D35C8C}"/>
          </ac:spMkLst>
        </pc:spChg>
        <pc:picChg chg="add mod ord">
          <ac:chgData name="Yoel Kortick" userId="167978f5-7f40-4909-85d5-d4149554ad4e" providerId="ADAL" clId="{A342A5EE-A6B0-4C4C-B1D9-2F22368D26C3}" dt="2024-08-08T08:06:16.412" v="4402" actId="167"/>
          <ac:picMkLst>
            <pc:docMk/>
            <pc:sldMk cId="4036168386" sldId="947"/>
            <ac:picMk id="3" creationId="{71100BA5-BEF0-13FD-E0F5-08DFB04B610C}"/>
          </ac:picMkLst>
        </pc:picChg>
        <pc:picChg chg="del">
          <ac:chgData name="Yoel Kortick" userId="167978f5-7f40-4909-85d5-d4149554ad4e" providerId="ADAL" clId="{A342A5EE-A6B0-4C4C-B1D9-2F22368D26C3}" dt="2024-08-08T08:06:06.487" v="4396" actId="478"/>
          <ac:picMkLst>
            <pc:docMk/>
            <pc:sldMk cId="4036168386" sldId="947"/>
            <ac:picMk id="4" creationId="{3BD81E9F-4FD0-FB9F-2E1C-A9FCC36F770E}"/>
          </ac:picMkLst>
        </pc:picChg>
        <pc:cxnChg chg="del mod">
          <ac:chgData name="Yoel Kortick" userId="167978f5-7f40-4909-85d5-d4149554ad4e" providerId="ADAL" clId="{A342A5EE-A6B0-4C4C-B1D9-2F22368D26C3}" dt="2024-08-08T08:06:18.361" v="4403" actId="478"/>
          <ac:cxnSpMkLst>
            <pc:docMk/>
            <pc:sldMk cId="4036168386" sldId="947"/>
            <ac:cxnSpMk id="8" creationId="{134742D0-4038-AD0A-F284-8103A885B66C}"/>
          </ac:cxnSpMkLst>
        </pc:cxnChg>
      </pc:sldChg>
      <pc:sldChg chg="modSp add mod setBg">
        <pc:chgData name="Yoel Kortick" userId="167978f5-7f40-4909-85d5-d4149554ad4e" providerId="ADAL" clId="{A342A5EE-A6B0-4C4C-B1D9-2F22368D26C3}" dt="2024-08-08T11:24:47.708" v="6482" actId="14100"/>
        <pc:sldMkLst>
          <pc:docMk/>
          <pc:sldMk cId="610440184" sldId="948"/>
        </pc:sldMkLst>
        <pc:spChg chg="mod">
          <ac:chgData name="Yoel Kortick" userId="167978f5-7f40-4909-85d5-d4149554ad4e" providerId="ADAL" clId="{A342A5EE-A6B0-4C4C-B1D9-2F22368D26C3}" dt="2024-08-08T11:24:47.708" v="6482" actId="14100"/>
          <ac:spMkLst>
            <pc:docMk/>
            <pc:sldMk cId="610440184" sldId="948"/>
            <ac:spMk id="13" creationId="{F4F9CE6C-EB7E-DBFE-C77E-B97A93A03817}"/>
          </ac:spMkLst>
        </pc:spChg>
      </pc:sldChg>
      <pc:sldChg chg="addSp delSp modSp add mod setBg">
        <pc:chgData name="Yoel Kortick" userId="167978f5-7f40-4909-85d5-d4149554ad4e" providerId="ADAL" clId="{A342A5EE-A6B0-4C4C-B1D9-2F22368D26C3}" dt="2024-08-08T11:24:39.734" v="6480" actId="404"/>
        <pc:sldMkLst>
          <pc:docMk/>
          <pc:sldMk cId="292656038" sldId="949"/>
        </pc:sldMkLst>
        <pc:spChg chg="add del mod">
          <ac:chgData name="Yoel Kortick" userId="167978f5-7f40-4909-85d5-d4149554ad4e" providerId="ADAL" clId="{A342A5EE-A6B0-4C4C-B1D9-2F22368D26C3}" dt="2024-08-08T10:50:18.730" v="5363" actId="478"/>
          <ac:spMkLst>
            <pc:docMk/>
            <pc:sldMk cId="292656038" sldId="949"/>
            <ac:spMk id="2" creationId="{0128454E-2088-04CB-B0A5-4161DCA2DC93}"/>
          </ac:spMkLst>
        </pc:spChg>
        <pc:spChg chg="add mod">
          <ac:chgData name="Yoel Kortick" userId="167978f5-7f40-4909-85d5-d4149554ad4e" providerId="ADAL" clId="{A342A5EE-A6B0-4C4C-B1D9-2F22368D26C3}" dt="2024-08-08T10:50:53.392" v="5400" actId="1035"/>
          <ac:spMkLst>
            <pc:docMk/>
            <pc:sldMk cId="292656038" sldId="949"/>
            <ac:spMk id="4" creationId="{05312073-52F2-4873-5110-DB6BAB58589B}"/>
          </ac:spMkLst>
        </pc:spChg>
        <pc:spChg chg="mod">
          <ac:chgData name="Yoel Kortick" userId="167978f5-7f40-4909-85d5-d4149554ad4e" providerId="ADAL" clId="{A342A5EE-A6B0-4C4C-B1D9-2F22368D26C3}" dt="2024-08-08T11:24:39.734" v="6480" actId="404"/>
          <ac:spMkLst>
            <pc:docMk/>
            <pc:sldMk cId="292656038" sldId="949"/>
            <ac:spMk id="10" creationId="{4C5297D4-1A90-BA7E-1EA2-3486955EA032}"/>
          </ac:spMkLst>
        </pc:spChg>
        <pc:spChg chg="mod">
          <ac:chgData name="Yoel Kortick" userId="167978f5-7f40-4909-85d5-d4149554ad4e" providerId="ADAL" clId="{A342A5EE-A6B0-4C4C-B1D9-2F22368D26C3}" dt="2024-08-08T10:55:57.889" v="5700" actId="20577"/>
          <ac:spMkLst>
            <pc:docMk/>
            <pc:sldMk cId="292656038" sldId="949"/>
            <ac:spMk id="11" creationId="{1ACE3884-5DD3-4F86-13C6-FF34F1D35C8C}"/>
          </ac:spMkLst>
        </pc:spChg>
        <pc:picChg chg="add mod">
          <ac:chgData name="Yoel Kortick" userId="167978f5-7f40-4909-85d5-d4149554ad4e" providerId="ADAL" clId="{A342A5EE-A6B0-4C4C-B1D9-2F22368D26C3}" dt="2024-08-08T10:50:48.802" v="5397" actId="1076"/>
          <ac:picMkLst>
            <pc:docMk/>
            <pc:sldMk cId="292656038" sldId="949"/>
            <ac:picMk id="3" creationId="{99F7B550-12AE-6844-22C1-2F86C8C8156B}"/>
          </ac:picMkLst>
        </pc:picChg>
      </pc:sldChg>
      <pc:sldChg chg="delSp modSp add mod">
        <pc:chgData name="Yoel Kortick" userId="167978f5-7f40-4909-85d5-d4149554ad4e" providerId="ADAL" clId="{A342A5EE-A6B0-4C4C-B1D9-2F22368D26C3}" dt="2024-08-08T11:24:35.496" v="6478" actId="404"/>
        <pc:sldMkLst>
          <pc:docMk/>
          <pc:sldMk cId="377312541" sldId="950"/>
        </pc:sldMkLst>
        <pc:spChg chg="del">
          <ac:chgData name="Yoel Kortick" userId="167978f5-7f40-4909-85d5-d4149554ad4e" providerId="ADAL" clId="{A342A5EE-A6B0-4C4C-B1D9-2F22368D26C3}" dt="2024-08-08T10:52:02.476" v="5677" actId="478"/>
          <ac:spMkLst>
            <pc:docMk/>
            <pc:sldMk cId="377312541" sldId="950"/>
            <ac:spMk id="4" creationId="{05312073-52F2-4873-5110-DB6BAB58589B}"/>
          </ac:spMkLst>
        </pc:spChg>
        <pc:spChg chg="mod">
          <ac:chgData name="Yoel Kortick" userId="167978f5-7f40-4909-85d5-d4149554ad4e" providerId="ADAL" clId="{A342A5EE-A6B0-4C4C-B1D9-2F22368D26C3}" dt="2024-08-08T11:24:35.496" v="6478" actId="404"/>
          <ac:spMkLst>
            <pc:docMk/>
            <pc:sldMk cId="377312541" sldId="950"/>
            <ac:spMk id="10" creationId="{4C5297D4-1A90-BA7E-1EA2-3486955EA032}"/>
          </ac:spMkLst>
        </pc:spChg>
        <pc:spChg chg="mod">
          <ac:chgData name="Yoel Kortick" userId="167978f5-7f40-4909-85d5-d4149554ad4e" providerId="ADAL" clId="{A342A5EE-A6B0-4C4C-B1D9-2F22368D26C3}" dt="2024-08-08T10:52:25.802" v="5695" actId="20577"/>
          <ac:spMkLst>
            <pc:docMk/>
            <pc:sldMk cId="377312541" sldId="950"/>
            <ac:spMk id="11" creationId="{1ACE3884-5DD3-4F86-13C6-FF34F1D35C8C}"/>
          </ac:spMkLst>
        </pc:spChg>
        <pc:picChg chg="del">
          <ac:chgData name="Yoel Kortick" userId="167978f5-7f40-4909-85d5-d4149554ad4e" providerId="ADAL" clId="{A342A5EE-A6B0-4C4C-B1D9-2F22368D26C3}" dt="2024-08-08T10:52:02.476" v="5677" actId="478"/>
          <ac:picMkLst>
            <pc:docMk/>
            <pc:sldMk cId="377312541" sldId="950"/>
            <ac:picMk id="3" creationId="{99F7B550-12AE-6844-22C1-2F86C8C8156B}"/>
          </ac:picMkLst>
        </pc:picChg>
      </pc:sldChg>
      <pc:sldChg chg="addSp modSp add mod">
        <pc:chgData name="Yoel Kortick" userId="167978f5-7f40-4909-85d5-d4149554ad4e" providerId="ADAL" clId="{A342A5EE-A6B0-4C4C-B1D9-2F22368D26C3}" dt="2024-08-08T12:01:39.115" v="8007" actId="1035"/>
        <pc:sldMkLst>
          <pc:docMk/>
          <pc:sldMk cId="3420794584" sldId="951"/>
        </pc:sldMkLst>
        <pc:spChg chg="add mod">
          <ac:chgData name="Yoel Kortick" userId="167978f5-7f40-4909-85d5-d4149554ad4e" providerId="ADAL" clId="{A342A5EE-A6B0-4C4C-B1D9-2F22368D26C3}" dt="2024-08-08T12:01:39.115" v="8007" actId="1035"/>
          <ac:spMkLst>
            <pc:docMk/>
            <pc:sldMk cId="3420794584" sldId="951"/>
            <ac:spMk id="4" creationId="{F052731A-F4B0-DF16-0505-2A277361C3F3}"/>
          </ac:spMkLst>
        </pc:spChg>
        <pc:spChg chg="add mod">
          <ac:chgData name="Yoel Kortick" userId="167978f5-7f40-4909-85d5-d4149554ad4e" providerId="ADAL" clId="{A342A5EE-A6B0-4C4C-B1D9-2F22368D26C3}" dt="2024-08-08T12:01:39.115" v="8007" actId="1035"/>
          <ac:spMkLst>
            <pc:docMk/>
            <pc:sldMk cId="3420794584" sldId="951"/>
            <ac:spMk id="5" creationId="{F7544B72-BC76-BE04-E6DA-E7B31F419693}"/>
          </ac:spMkLst>
        </pc:spChg>
        <pc:spChg chg="add mod">
          <ac:chgData name="Yoel Kortick" userId="167978f5-7f40-4909-85d5-d4149554ad4e" providerId="ADAL" clId="{A342A5EE-A6B0-4C4C-B1D9-2F22368D26C3}" dt="2024-08-08T12:01:39.115" v="8007" actId="1035"/>
          <ac:spMkLst>
            <pc:docMk/>
            <pc:sldMk cId="3420794584" sldId="951"/>
            <ac:spMk id="6" creationId="{3FA5672D-738C-7E94-9C6A-19F352F178B4}"/>
          </ac:spMkLst>
        </pc:spChg>
        <pc:spChg chg="add mod">
          <ac:chgData name="Yoel Kortick" userId="167978f5-7f40-4909-85d5-d4149554ad4e" providerId="ADAL" clId="{A342A5EE-A6B0-4C4C-B1D9-2F22368D26C3}" dt="2024-08-08T12:01:39.115" v="8007" actId="1035"/>
          <ac:spMkLst>
            <pc:docMk/>
            <pc:sldMk cId="3420794584" sldId="951"/>
            <ac:spMk id="7" creationId="{3F29428B-16F4-4F87-7883-4F35E253C0D7}"/>
          </ac:spMkLst>
        </pc:spChg>
        <pc:spChg chg="mod">
          <ac:chgData name="Yoel Kortick" userId="167978f5-7f40-4909-85d5-d4149554ad4e" providerId="ADAL" clId="{A342A5EE-A6B0-4C4C-B1D9-2F22368D26C3}" dt="2024-08-08T11:24:31.656" v="6476" actId="404"/>
          <ac:spMkLst>
            <pc:docMk/>
            <pc:sldMk cId="3420794584" sldId="951"/>
            <ac:spMk id="10" creationId="{4C5297D4-1A90-BA7E-1EA2-3486955EA032}"/>
          </ac:spMkLst>
        </pc:spChg>
        <pc:spChg chg="mod">
          <ac:chgData name="Yoel Kortick" userId="167978f5-7f40-4909-85d5-d4149554ad4e" providerId="ADAL" clId="{A342A5EE-A6B0-4C4C-B1D9-2F22368D26C3}" dt="2024-08-08T12:01:04.637" v="7971" actId="20577"/>
          <ac:spMkLst>
            <pc:docMk/>
            <pc:sldMk cId="3420794584" sldId="951"/>
            <ac:spMk id="11" creationId="{1ACE3884-5DD3-4F86-13C6-FF34F1D35C8C}"/>
          </ac:spMkLst>
        </pc:spChg>
        <pc:picChg chg="add mod ord">
          <ac:chgData name="Yoel Kortick" userId="167978f5-7f40-4909-85d5-d4149554ad4e" providerId="ADAL" clId="{A342A5EE-A6B0-4C4C-B1D9-2F22368D26C3}" dt="2024-08-08T12:01:39.115" v="8007" actId="1035"/>
          <ac:picMkLst>
            <pc:docMk/>
            <pc:sldMk cId="3420794584" sldId="951"/>
            <ac:picMk id="3" creationId="{DE4D2C32-6911-5911-E424-ECB75754FBD0}"/>
          </ac:picMkLst>
        </pc:picChg>
      </pc:sldChg>
      <pc:sldChg chg="addSp delSp modSp add mod">
        <pc:chgData name="Yoel Kortick" userId="167978f5-7f40-4909-85d5-d4149554ad4e" providerId="ADAL" clId="{A342A5EE-A6B0-4C4C-B1D9-2F22368D26C3}" dt="2024-08-08T11:24:27.244" v="6474" actId="404"/>
        <pc:sldMkLst>
          <pc:docMk/>
          <pc:sldMk cId="1354551685" sldId="952"/>
        </pc:sldMkLst>
        <pc:spChg chg="mod">
          <ac:chgData name="Yoel Kortick" userId="167978f5-7f40-4909-85d5-d4149554ad4e" providerId="ADAL" clId="{A342A5EE-A6B0-4C4C-B1D9-2F22368D26C3}" dt="2024-08-08T11:03:44.934" v="6047" actId="1037"/>
          <ac:spMkLst>
            <pc:docMk/>
            <pc:sldMk cId="1354551685" sldId="952"/>
            <ac:spMk id="4" creationId="{F052731A-F4B0-DF16-0505-2A277361C3F3}"/>
          </ac:spMkLst>
        </pc:spChg>
        <pc:spChg chg="mod">
          <ac:chgData name="Yoel Kortick" userId="167978f5-7f40-4909-85d5-d4149554ad4e" providerId="ADAL" clId="{A342A5EE-A6B0-4C4C-B1D9-2F22368D26C3}" dt="2024-08-08T11:02:57.871" v="5991" actId="1076"/>
          <ac:spMkLst>
            <pc:docMk/>
            <pc:sldMk cId="1354551685" sldId="952"/>
            <ac:spMk id="5" creationId="{F7544B72-BC76-BE04-E6DA-E7B31F419693}"/>
          </ac:spMkLst>
        </pc:spChg>
        <pc:spChg chg="del">
          <ac:chgData name="Yoel Kortick" userId="167978f5-7f40-4909-85d5-d4149554ad4e" providerId="ADAL" clId="{A342A5EE-A6B0-4C4C-B1D9-2F22368D26C3}" dt="2024-08-08T11:03:00.394" v="5992" actId="478"/>
          <ac:spMkLst>
            <pc:docMk/>
            <pc:sldMk cId="1354551685" sldId="952"/>
            <ac:spMk id="6" creationId="{3FA5672D-738C-7E94-9C6A-19F352F178B4}"/>
          </ac:spMkLst>
        </pc:spChg>
        <pc:spChg chg="mod">
          <ac:chgData name="Yoel Kortick" userId="167978f5-7f40-4909-85d5-d4149554ad4e" providerId="ADAL" clId="{A342A5EE-A6B0-4C4C-B1D9-2F22368D26C3}" dt="2024-08-08T11:03:08.564" v="5994" actId="14100"/>
          <ac:spMkLst>
            <pc:docMk/>
            <pc:sldMk cId="1354551685" sldId="952"/>
            <ac:spMk id="7" creationId="{3F29428B-16F4-4F87-7883-4F35E253C0D7}"/>
          </ac:spMkLst>
        </pc:spChg>
        <pc:spChg chg="mod">
          <ac:chgData name="Yoel Kortick" userId="167978f5-7f40-4909-85d5-d4149554ad4e" providerId="ADAL" clId="{A342A5EE-A6B0-4C4C-B1D9-2F22368D26C3}" dt="2024-08-08T11:24:27.244" v="6474" actId="404"/>
          <ac:spMkLst>
            <pc:docMk/>
            <pc:sldMk cId="1354551685" sldId="952"/>
            <ac:spMk id="10" creationId="{4C5297D4-1A90-BA7E-1EA2-3486955EA032}"/>
          </ac:spMkLst>
        </pc:spChg>
        <pc:spChg chg="mod">
          <ac:chgData name="Yoel Kortick" userId="167978f5-7f40-4909-85d5-d4149554ad4e" providerId="ADAL" clId="{A342A5EE-A6B0-4C4C-B1D9-2F22368D26C3}" dt="2024-08-08T11:00:18.893" v="5949" actId="20577"/>
          <ac:spMkLst>
            <pc:docMk/>
            <pc:sldMk cId="1354551685" sldId="952"/>
            <ac:spMk id="11" creationId="{1ACE3884-5DD3-4F86-13C6-FF34F1D35C8C}"/>
          </ac:spMkLst>
        </pc:spChg>
        <pc:spChg chg="add mod">
          <ac:chgData name="Yoel Kortick" userId="167978f5-7f40-4909-85d5-d4149554ad4e" providerId="ADAL" clId="{A342A5EE-A6B0-4C4C-B1D9-2F22368D26C3}" dt="2024-08-08T11:03:37.523" v="6041" actId="14100"/>
          <ac:spMkLst>
            <pc:docMk/>
            <pc:sldMk cId="1354551685" sldId="952"/>
            <ac:spMk id="12" creationId="{31A9B673-41DD-41ED-4F77-36BCFFC737E0}"/>
          </ac:spMkLst>
        </pc:spChg>
        <pc:picChg chg="del">
          <ac:chgData name="Yoel Kortick" userId="167978f5-7f40-4909-85d5-d4149554ad4e" providerId="ADAL" clId="{A342A5EE-A6B0-4C4C-B1D9-2F22368D26C3}" dt="2024-08-08T11:00:21.511" v="5950" actId="478"/>
          <ac:picMkLst>
            <pc:docMk/>
            <pc:sldMk cId="1354551685" sldId="952"/>
            <ac:picMk id="3" creationId="{DE4D2C32-6911-5911-E424-ECB75754FBD0}"/>
          </ac:picMkLst>
        </pc:picChg>
        <pc:picChg chg="add mod ord">
          <ac:chgData name="Yoel Kortick" userId="167978f5-7f40-4909-85d5-d4149554ad4e" providerId="ADAL" clId="{A342A5EE-A6B0-4C4C-B1D9-2F22368D26C3}" dt="2024-08-08T11:03:40.690" v="6042" actId="208"/>
          <ac:picMkLst>
            <pc:docMk/>
            <pc:sldMk cId="1354551685" sldId="952"/>
            <ac:picMk id="8" creationId="{542E3D21-293F-F953-CA87-29BDF09DFF43}"/>
          </ac:picMkLst>
        </pc:picChg>
      </pc:sldChg>
      <pc:sldChg chg="addSp delSp modSp add mod">
        <pc:chgData name="Yoel Kortick" userId="167978f5-7f40-4909-85d5-d4149554ad4e" providerId="ADAL" clId="{A342A5EE-A6B0-4C4C-B1D9-2F22368D26C3}" dt="2024-08-08T12:02:08.444" v="8014" actId="255"/>
        <pc:sldMkLst>
          <pc:docMk/>
          <pc:sldMk cId="4190231975" sldId="953"/>
        </pc:sldMkLst>
        <pc:spChg chg="del">
          <ac:chgData name="Yoel Kortick" userId="167978f5-7f40-4909-85d5-d4149554ad4e" providerId="ADAL" clId="{A342A5EE-A6B0-4C4C-B1D9-2F22368D26C3}" dt="2024-08-08T11:18:10.110" v="6146" actId="478"/>
          <ac:spMkLst>
            <pc:docMk/>
            <pc:sldMk cId="4190231975" sldId="953"/>
            <ac:spMk id="4" creationId="{F052731A-F4B0-DF16-0505-2A277361C3F3}"/>
          </ac:spMkLst>
        </pc:spChg>
        <pc:spChg chg="mod">
          <ac:chgData name="Yoel Kortick" userId="167978f5-7f40-4909-85d5-d4149554ad4e" providerId="ADAL" clId="{A342A5EE-A6B0-4C4C-B1D9-2F22368D26C3}" dt="2024-08-08T11:19:00.949" v="6172" actId="1076"/>
          <ac:spMkLst>
            <pc:docMk/>
            <pc:sldMk cId="4190231975" sldId="953"/>
            <ac:spMk id="5" creationId="{F7544B72-BC76-BE04-E6DA-E7B31F419693}"/>
          </ac:spMkLst>
        </pc:spChg>
        <pc:spChg chg="del">
          <ac:chgData name="Yoel Kortick" userId="167978f5-7f40-4909-85d5-d4149554ad4e" providerId="ADAL" clId="{A342A5EE-A6B0-4C4C-B1D9-2F22368D26C3}" dt="2024-08-08T11:18:11.846" v="6147" actId="478"/>
          <ac:spMkLst>
            <pc:docMk/>
            <pc:sldMk cId="4190231975" sldId="953"/>
            <ac:spMk id="7" creationId="{3F29428B-16F4-4F87-7883-4F35E253C0D7}"/>
          </ac:spMkLst>
        </pc:spChg>
        <pc:spChg chg="mod">
          <ac:chgData name="Yoel Kortick" userId="167978f5-7f40-4909-85d5-d4149554ad4e" providerId="ADAL" clId="{A342A5EE-A6B0-4C4C-B1D9-2F22368D26C3}" dt="2024-08-08T11:24:21.220" v="6472" actId="404"/>
          <ac:spMkLst>
            <pc:docMk/>
            <pc:sldMk cId="4190231975" sldId="953"/>
            <ac:spMk id="10" creationId="{4C5297D4-1A90-BA7E-1EA2-3486955EA032}"/>
          </ac:spMkLst>
        </pc:spChg>
        <pc:spChg chg="mod">
          <ac:chgData name="Yoel Kortick" userId="167978f5-7f40-4909-85d5-d4149554ad4e" providerId="ADAL" clId="{A342A5EE-A6B0-4C4C-B1D9-2F22368D26C3}" dt="2024-08-08T12:02:08.444" v="8014" actId="255"/>
          <ac:spMkLst>
            <pc:docMk/>
            <pc:sldMk cId="4190231975" sldId="953"/>
            <ac:spMk id="11" creationId="{1ACE3884-5DD3-4F86-13C6-FF34F1D35C8C}"/>
          </ac:spMkLst>
        </pc:spChg>
        <pc:spChg chg="del">
          <ac:chgData name="Yoel Kortick" userId="167978f5-7f40-4909-85d5-d4149554ad4e" providerId="ADAL" clId="{A342A5EE-A6B0-4C4C-B1D9-2F22368D26C3}" dt="2024-08-08T11:18:56.537" v="6171" actId="478"/>
          <ac:spMkLst>
            <pc:docMk/>
            <pc:sldMk cId="4190231975" sldId="953"/>
            <ac:spMk id="12" creationId="{31A9B673-41DD-41ED-4F77-36BCFFC737E0}"/>
          </ac:spMkLst>
        </pc:spChg>
        <pc:picChg chg="add mod ord">
          <ac:chgData name="Yoel Kortick" userId="167978f5-7f40-4909-85d5-d4149554ad4e" providerId="ADAL" clId="{A342A5EE-A6B0-4C4C-B1D9-2F22368D26C3}" dt="2024-08-08T11:18:53.153" v="6170" actId="167"/>
          <ac:picMkLst>
            <pc:docMk/>
            <pc:sldMk cId="4190231975" sldId="953"/>
            <ac:picMk id="3" creationId="{F4257AE6-5743-BFC4-259E-4C6B8DF74D54}"/>
          </ac:picMkLst>
        </pc:picChg>
        <pc:picChg chg="del">
          <ac:chgData name="Yoel Kortick" userId="167978f5-7f40-4909-85d5-d4149554ad4e" providerId="ADAL" clId="{A342A5EE-A6B0-4C4C-B1D9-2F22368D26C3}" dt="2024-08-08T11:09:31.796" v="6049" actId="478"/>
          <ac:picMkLst>
            <pc:docMk/>
            <pc:sldMk cId="4190231975" sldId="953"/>
            <ac:picMk id="8" creationId="{542E3D21-293F-F953-CA87-29BDF09DFF43}"/>
          </ac:picMkLst>
        </pc:picChg>
      </pc:sldChg>
      <pc:sldChg chg="addSp delSp modSp add mod">
        <pc:chgData name="Yoel Kortick" userId="167978f5-7f40-4909-85d5-d4149554ad4e" providerId="ADAL" clId="{A342A5EE-A6B0-4C4C-B1D9-2F22368D26C3}" dt="2024-08-08T12:04:20.971" v="8209" actId="20577"/>
        <pc:sldMkLst>
          <pc:docMk/>
          <pc:sldMk cId="629516196" sldId="954"/>
        </pc:sldMkLst>
        <pc:spChg chg="mod">
          <ac:chgData name="Yoel Kortick" userId="167978f5-7f40-4909-85d5-d4149554ad4e" providerId="ADAL" clId="{A342A5EE-A6B0-4C4C-B1D9-2F22368D26C3}" dt="2024-08-08T12:03:53.431" v="8192" actId="1036"/>
          <ac:spMkLst>
            <pc:docMk/>
            <pc:sldMk cId="629516196" sldId="954"/>
            <ac:spMk id="5" creationId="{F7544B72-BC76-BE04-E6DA-E7B31F419693}"/>
          </ac:spMkLst>
        </pc:spChg>
        <pc:spChg chg="mod">
          <ac:chgData name="Yoel Kortick" userId="167978f5-7f40-4909-85d5-d4149554ad4e" providerId="ADAL" clId="{A342A5EE-A6B0-4C4C-B1D9-2F22368D26C3}" dt="2024-08-08T11:24:17.450" v="6470" actId="404"/>
          <ac:spMkLst>
            <pc:docMk/>
            <pc:sldMk cId="629516196" sldId="954"/>
            <ac:spMk id="10" creationId="{4C5297D4-1A90-BA7E-1EA2-3486955EA032}"/>
          </ac:spMkLst>
        </pc:spChg>
        <pc:spChg chg="mod">
          <ac:chgData name="Yoel Kortick" userId="167978f5-7f40-4909-85d5-d4149554ad4e" providerId="ADAL" clId="{A342A5EE-A6B0-4C4C-B1D9-2F22368D26C3}" dt="2024-08-08T12:04:20.971" v="8209" actId="20577"/>
          <ac:spMkLst>
            <pc:docMk/>
            <pc:sldMk cId="629516196" sldId="954"/>
            <ac:spMk id="11" creationId="{1ACE3884-5DD3-4F86-13C6-FF34F1D35C8C}"/>
          </ac:spMkLst>
        </pc:spChg>
        <pc:spChg chg="del">
          <ac:chgData name="Yoel Kortick" userId="167978f5-7f40-4909-85d5-d4149554ad4e" providerId="ADAL" clId="{A342A5EE-A6B0-4C4C-B1D9-2F22368D26C3}" dt="2024-08-08T11:19:14.622" v="6176" actId="478"/>
          <ac:spMkLst>
            <pc:docMk/>
            <pc:sldMk cId="629516196" sldId="954"/>
            <ac:spMk id="12" creationId="{31A9B673-41DD-41ED-4F77-36BCFFC737E0}"/>
          </ac:spMkLst>
        </pc:spChg>
        <pc:picChg chg="del">
          <ac:chgData name="Yoel Kortick" userId="167978f5-7f40-4909-85d5-d4149554ad4e" providerId="ADAL" clId="{A342A5EE-A6B0-4C4C-B1D9-2F22368D26C3}" dt="2024-08-08T11:18:48.645" v="6168" actId="478"/>
          <ac:picMkLst>
            <pc:docMk/>
            <pc:sldMk cId="629516196" sldId="954"/>
            <ac:picMk id="3" creationId="{F4257AE6-5743-BFC4-259E-4C6B8DF74D54}"/>
          </ac:picMkLst>
        </pc:picChg>
        <pc:picChg chg="add del">
          <ac:chgData name="Yoel Kortick" userId="167978f5-7f40-4909-85d5-d4149554ad4e" providerId="ADAL" clId="{A342A5EE-A6B0-4C4C-B1D9-2F22368D26C3}" dt="2024-08-08T11:19:09.830" v="6173" actId="478"/>
          <ac:picMkLst>
            <pc:docMk/>
            <pc:sldMk cId="629516196" sldId="954"/>
            <ac:picMk id="4" creationId="{3E0D0778-D6F5-7F46-3351-B194F0CE8D51}"/>
          </ac:picMkLst>
        </pc:picChg>
        <pc:picChg chg="add mod ord">
          <ac:chgData name="Yoel Kortick" userId="167978f5-7f40-4909-85d5-d4149554ad4e" providerId="ADAL" clId="{A342A5EE-A6B0-4C4C-B1D9-2F22368D26C3}" dt="2024-08-08T12:03:53.431" v="8192" actId="1036"/>
          <ac:picMkLst>
            <pc:docMk/>
            <pc:sldMk cId="629516196" sldId="954"/>
            <ac:picMk id="7" creationId="{B457B668-C8CC-ED1B-D921-71C8A54607CE}"/>
          </ac:picMkLst>
        </pc:picChg>
      </pc:sldChg>
      <pc:sldChg chg="addSp delSp modSp add mod">
        <pc:chgData name="Yoel Kortick" userId="167978f5-7f40-4909-85d5-d4149554ad4e" providerId="ADAL" clId="{A342A5EE-A6B0-4C4C-B1D9-2F22368D26C3}" dt="2024-08-08T11:24:13.404" v="6468" actId="404"/>
        <pc:sldMkLst>
          <pc:docMk/>
          <pc:sldMk cId="1292699341" sldId="955"/>
        </pc:sldMkLst>
        <pc:spChg chg="add mod">
          <ac:chgData name="Yoel Kortick" userId="167978f5-7f40-4909-85d5-d4149554ad4e" providerId="ADAL" clId="{A342A5EE-A6B0-4C4C-B1D9-2F22368D26C3}" dt="2024-08-08T11:20:30.901" v="6231" actId="571"/>
          <ac:spMkLst>
            <pc:docMk/>
            <pc:sldMk cId="1292699341" sldId="955"/>
            <ac:spMk id="4" creationId="{181277C4-0596-C8E7-B8D1-B19B89B29FC5}"/>
          </ac:spMkLst>
        </pc:spChg>
        <pc:spChg chg="mod">
          <ac:chgData name="Yoel Kortick" userId="167978f5-7f40-4909-85d5-d4149554ad4e" providerId="ADAL" clId="{A342A5EE-A6B0-4C4C-B1D9-2F22368D26C3}" dt="2024-08-08T11:20:14.178" v="6226" actId="1035"/>
          <ac:spMkLst>
            <pc:docMk/>
            <pc:sldMk cId="1292699341" sldId="955"/>
            <ac:spMk id="5" creationId="{F7544B72-BC76-BE04-E6DA-E7B31F419693}"/>
          </ac:spMkLst>
        </pc:spChg>
        <pc:spChg chg="mod">
          <ac:chgData name="Yoel Kortick" userId="167978f5-7f40-4909-85d5-d4149554ad4e" providerId="ADAL" clId="{A342A5EE-A6B0-4C4C-B1D9-2F22368D26C3}" dt="2024-08-08T11:24:13.404" v="6468" actId="404"/>
          <ac:spMkLst>
            <pc:docMk/>
            <pc:sldMk cId="1292699341" sldId="955"/>
            <ac:spMk id="10" creationId="{4C5297D4-1A90-BA7E-1EA2-3486955EA032}"/>
          </ac:spMkLst>
        </pc:spChg>
        <pc:spChg chg="mod">
          <ac:chgData name="Yoel Kortick" userId="167978f5-7f40-4909-85d5-d4149554ad4e" providerId="ADAL" clId="{A342A5EE-A6B0-4C4C-B1D9-2F22368D26C3}" dt="2024-08-08T11:20:24.091" v="6228" actId="6549"/>
          <ac:spMkLst>
            <pc:docMk/>
            <pc:sldMk cId="1292699341" sldId="955"/>
            <ac:spMk id="11" creationId="{1ACE3884-5DD3-4F86-13C6-FF34F1D35C8C}"/>
          </ac:spMkLst>
        </pc:spChg>
        <pc:picChg chg="add mod ord">
          <ac:chgData name="Yoel Kortick" userId="167978f5-7f40-4909-85d5-d4149554ad4e" providerId="ADAL" clId="{A342A5EE-A6B0-4C4C-B1D9-2F22368D26C3}" dt="2024-08-08T11:20:27.705" v="6230" actId="167"/>
          <ac:picMkLst>
            <pc:docMk/>
            <pc:sldMk cId="1292699341" sldId="955"/>
            <ac:picMk id="3" creationId="{DF476AA6-8842-19B4-4060-F099ECB7261E}"/>
          </ac:picMkLst>
        </pc:picChg>
        <pc:picChg chg="del">
          <ac:chgData name="Yoel Kortick" userId="167978f5-7f40-4909-85d5-d4149554ad4e" providerId="ADAL" clId="{A342A5EE-A6B0-4C4C-B1D9-2F22368D26C3}" dt="2024-08-08T11:20:00.797" v="6203" actId="478"/>
          <ac:picMkLst>
            <pc:docMk/>
            <pc:sldMk cId="1292699341" sldId="955"/>
            <ac:picMk id="7" creationId="{B457B668-C8CC-ED1B-D921-71C8A54607CE}"/>
          </ac:picMkLst>
        </pc:picChg>
      </pc:sldChg>
      <pc:sldChg chg="addSp delSp modSp add mod">
        <pc:chgData name="Yoel Kortick" userId="167978f5-7f40-4909-85d5-d4149554ad4e" providerId="ADAL" clId="{A342A5EE-A6B0-4C4C-B1D9-2F22368D26C3}" dt="2024-08-08T11:24:09.681" v="6466" actId="404"/>
        <pc:sldMkLst>
          <pc:docMk/>
          <pc:sldMk cId="183536572" sldId="956"/>
        </pc:sldMkLst>
        <pc:spChg chg="del">
          <ac:chgData name="Yoel Kortick" userId="167978f5-7f40-4909-85d5-d4149554ad4e" providerId="ADAL" clId="{A342A5EE-A6B0-4C4C-B1D9-2F22368D26C3}" dt="2024-08-08T11:21:32.079" v="6330" actId="478"/>
          <ac:spMkLst>
            <pc:docMk/>
            <pc:sldMk cId="183536572" sldId="956"/>
            <ac:spMk id="4" creationId="{181277C4-0596-C8E7-B8D1-B19B89B29FC5}"/>
          </ac:spMkLst>
        </pc:spChg>
        <pc:spChg chg="mod">
          <ac:chgData name="Yoel Kortick" userId="167978f5-7f40-4909-85d5-d4149554ad4e" providerId="ADAL" clId="{A342A5EE-A6B0-4C4C-B1D9-2F22368D26C3}" dt="2024-08-08T11:21:52.642" v="6353" actId="1036"/>
          <ac:spMkLst>
            <pc:docMk/>
            <pc:sldMk cId="183536572" sldId="956"/>
            <ac:spMk id="5" creationId="{F7544B72-BC76-BE04-E6DA-E7B31F419693}"/>
          </ac:spMkLst>
        </pc:spChg>
        <pc:spChg chg="mod">
          <ac:chgData name="Yoel Kortick" userId="167978f5-7f40-4909-85d5-d4149554ad4e" providerId="ADAL" clId="{A342A5EE-A6B0-4C4C-B1D9-2F22368D26C3}" dt="2024-08-08T11:24:09.681" v="6466" actId="404"/>
          <ac:spMkLst>
            <pc:docMk/>
            <pc:sldMk cId="183536572" sldId="956"/>
            <ac:spMk id="10" creationId="{4C5297D4-1A90-BA7E-1EA2-3486955EA032}"/>
          </ac:spMkLst>
        </pc:spChg>
        <pc:spChg chg="mod">
          <ac:chgData name="Yoel Kortick" userId="167978f5-7f40-4909-85d5-d4149554ad4e" providerId="ADAL" clId="{A342A5EE-A6B0-4C4C-B1D9-2F22368D26C3}" dt="2024-08-08T11:21:43.320" v="6334" actId="313"/>
          <ac:spMkLst>
            <pc:docMk/>
            <pc:sldMk cId="183536572" sldId="956"/>
            <ac:spMk id="11" creationId="{1ACE3884-5DD3-4F86-13C6-FF34F1D35C8C}"/>
          </ac:spMkLst>
        </pc:spChg>
        <pc:picChg chg="del">
          <ac:chgData name="Yoel Kortick" userId="167978f5-7f40-4909-85d5-d4149554ad4e" providerId="ADAL" clId="{A342A5EE-A6B0-4C4C-B1D9-2F22368D26C3}" dt="2024-08-08T11:21:21.975" v="6326" actId="478"/>
          <ac:picMkLst>
            <pc:docMk/>
            <pc:sldMk cId="183536572" sldId="956"/>
            <ac:picMk id="3" creationId="{DF476AA6-8842-19B4-4060-F099ECB7261E}"/>
          </ac:picMkLst>
        </pc:picChg>
        <pc:picChg chg="add mod ord">
          <ac:chgData name="Yoel Kortick" userId="167978f5-7f40-4909-85d5-d4149554ad4e" providerId="ADAL" clId="{A342A5EE-A6B0-4C4C-B1D9-2F22368D26C3}" dt="2024-08-08T11:21:37.613" v="6333" actId="208"/>
          <ac:picMkLst>
            <pc:docMk/>
            <pc:sldMk cId="183536572" sldId="956"/>
            <ac:picMk id="6" creationId="{96E1ADFD-CB1D-4FF4-5130-A2C75F6A6C9A}"/>
          </ac:picMkLst>
        </pc:picChg>
      </pc:sldChg>
      <pc:sldChg chg="addSp delSp modSp add mod">
        <pc:chgData name="Yoel Kortick" userId="167978f5-7f40-4909-85d5-d4149554ad4e" providerId="ADAL" clId="{A342A5EE-A6B0-4C4C-B1D9-2F22368D26C3}" dt="2024-08-08T11:24:06.106" v="6464" actId="404"/>
        <pc:sldMkLst>
          <pc:docMk/>
          <pc:sldMk cId="8132024" sldId="957"/>
        </pc:sldMkLst>
        <pc:spChg chg="add mod">
          <ac:chgData name="Yoel Kortick" userId="167978f5-7f40-4909-85d5-d4149554ad4e" providerId="ADAL" clId="{A342A5EE-A6B0-4C4C-B1D9-2F22368D26C3}" dt="2024-08-08T11:23:05.629" v="6441" actId="1035"/>
          <ac:spMkLst>
            <pc:docMk/>
            <pc:sldMk cId="8132024" sldId="957"/>
            <ac:spMk id="4" creationId="{58DDFFF2-441B-164F-2875-C55199D92846}"/>
          </ac:spMkLst>
        </pc:spChg>
        <pc:spChg chg="mod">
          <ac:chgData name="Yoel Kortick" userId="167978f5-7f40-4909-85d5-d4149554ad4e" providerId="ADAL" clId="{A342A5EE-A6B0-4C4C-B1D9-2F22368D26C3}" dt="2024-08-08T11:22:55.147" v="6435" actId="1037"/>
          <ac:spMkLst>
            <pc:docMk/>
            <pc:sldMk cId="8132024" sldId="957"/>
            <ac:spMk id="5" creationId="{F7544B72-BC76-BE04-E6DA-E7B31F419693}"/>
          </ac:spMkLst>
        </pc:spChg>
        <pc:spChg chg="add mod">
          <ac:chgData name="Yoel Kortick" userId="167978f5-7f40-4909-85d5-d4149554ad4e" providerId="ADAL" clId="{A342A5EE-A6B0-4C4C-B1D9-2F22368D26C3}" dt="2024-08-08T11:23:10.571" v="6443" actId="14100"/>
          <ac:spMkLst>
            <pc:docMk/>
            <pc:sldMk cId="8132024" sldId="957"/>
            <ac:spMk id="7" creationId="{DEDAFBA7-6287-0E3C-F3DD-62E4A0EA150B}"/>
          </ac:spMkLst>
        </pc:spChg>
        <pc:spChg chg="mod">
          <ac:chgData name="Yoel Kortick" userId="167978f5-7f40-4909-85d5-d4149554ad4e" providerId="ADAL" clId="{A342A5EE-A6B0-4C4C-B1D9-2F22368D26C3}" dt="2024-08-08T11:24:06.106" v="6464" actId="404"/>
          <ac:spMkLst>
            <pc:docMk/>
            <pc:sldMk cId="8132024" sldId="957"/>
            <ac:spMk id="10" creationId="{4C5297D4-1A90-BA7E-1EA2-3486955EA032}"/>
          </ac:spMkLst>
        </pc:spChg>
        <pc:spChg chg="mod">
          <ac:chgData name="Yoel Kortick" userId="167978f5-7f40-4909-85d5-d4149554ad4e" providerId="ADAL" clId="{A342A5EE-A6B0-4C4C-B1D9-2F22368D26C3}" dt="2024-08-08T11:22:40.851" v="6405" actId="20577"/>
          <ac:spMkLst>
            <pc:docMk/>
            <pc:sldMk cId="8132024" sldId="957"/>
            <ac:spMk id="11" creationId="{1ACE3884-5DD3-4F86-13C6-FF34F1D35C8C}"/>
          </ac:spMkLst>
        </pc:spChg>
        <pc:picChg chg="add mod ord">
          <ac:chgData name="Yoel Kortick" userId="167978f5-7f40-4909-85d5-d4149554ad4e" providerId="ADAL" clId="{A342A5EE-A6B0-4C4C-B1D9-2F22368D26C3}" dt="2024-08-08T11:23:12.830" v="6444" actId="208"/>
          <ac:picMkLst>
            <pc:docMk/>
            <pc:sldMk cId="8132024" sldId="957"/>
            <ac:picMk id="3" creationId="{9718932A-B4B7-FD39-0BC2-071441120CB2}"/>
          </ac:picMkLst>
        </pc:picChg>
        <pc:picChg chg="del">
          <ac:chgData name="Yoel Kortick" userId="167978f5-7f40-4909-85d5-d4149554ad4e" providerId="ADAL" clId="{A342A5EE-A6B0-4C4C-B1D9-2F22368D26C3}" dt="2024-08-08T11:22:43.184" v="6406" actId="478"/>
          <ac:picMkLst>
            <pc:docMk/>
            <pc:sldMk cId="8132024" sldId="957"/>
            <ac:picMk id="6" creationId="{96E1ADFD-CB1D-4FF4-5130-A2C75F6A6C9A}"/>
          </ac:picMkLst>
        </pc:picChg>
      </pc:sldChg>
      <pc:sldChg chg="addSp delSp modSp add mod">
        <pc:chgData name="Yoel Kortick" userId="167978f5-7f40-4909-85d5-d4149554ad4e" providerId="ADAL" clId="{A342A5EE-A6B0-4C4C-B1D9-2F22368D26C3}" dt="2024-08-08T12:05:51.612" v="8250" actId="208"/>
        <pc:sldMkLst>
          <pc:docMk/>
          <pc:sldMk cId="1739759316" sldId="958"/>
        </pc:sldMkLst>
        <pc:spChg chg="mod">
          <ac:chgData name="Yoel Kortick" userId="167978f5-7f40-4909-85d5-d4149554ad4e" providerId="ADAL" clId="{A342A5EE-A6B0-4C4C-B1D9-2F22368D26C3}" dt="2024-08-08T11:24:01.215" v="6462" actId="404"/>
          <ac:spMkLst>
            <pc:docMk/>
            <pc:sldMk cId="1739759316" sldId="958"/>
            <ac:spMk id="10" creationId="{4C5297D4-1A90-BA7E-1EA2-3486955EA032}"/>
          </ac:spMkLst>
        </pc:spChg>
        <pc:spChg chg="mod">
          <ac:chgData name="Yoel Kortick" userId="167978f5-7f40-4909-85d5-d4149554ad4e" providerId="ADAL" clId="{A342A5EE-A6B0-4C4C-B1D9-2F22368D26C3}" dt="2024-08-08T12:04:43.906" v="8218" actId="6549"/>
          <ac:spMkLst>
            <pc:docMk/>
            <pc:sldMk cId="1739759316" sldId="958"/>
            <ac:spMk id="11" creationId="{1ACE3884-5DD3-4F86-13C6-FF34F1D35C8C}"/>
          </ac:spMkLst>
        </pc:spChg>
        <pc:spChg chg="add">
          <ac:chgData name="Yoel Kortick" userId="167978f5-7f40-4909-85d5-d4149554ad4e" providerId="ADAL" clId="{A342A5EE-A6B0-4C4C-B1D9-2F22368D26C3}" dt="2024-08-08T12:05:49.241" v="8249" actId="11529"/>
          <ac:spMkLst>
            <pc:docMk/>
            <pc:sldMk cId="1739759316" sldId="958"/>
            <ac:spMk id="13" creationId="{7519416D-E64E-AEC0-2214-CAA38C5D0BEE}"/>
          </ac:spMkLst>
        </pc:spChg>
        <pc:picChg chg="del">
          <ac:chgData name="Yoel Kortick" userId="167978f5-7f40-4909-85d5-d4149554ad4e" providerId="ADAL" clId="{A342A5EE-A6B0-4C4C-B1D9-2F22368D26C3}" dt="2024-08-08T11:26:38.902" v="6483" actId="478"/>
          <ac:picMkLst>
            <pc:docMk/>
            <pc:sldMk cId="1739759316" sldId="958"/>
            <ac:picMk id="3" creationId="{9718932A-B4B7-FD39-0BC2-071441120CB2}"/>
          </ac:picMkLst>
        </pc:picChg>
        <pc:picChg chg="add del">
          <ac:chgData name="Yoel Kortick" userId="167978f5-7f40-4909-85d5-d4149554ad4e" providerId="ADAL" clId="{A342A5EE-A6B0-4C4C-B1D9-2F22368D26C3}" dt="2024-08-08T12:05:34.911" v="8221" actId="478"/>
          <ac:picMkLst>
            <pc:docMk/>
            <pc:sldMk cId="1739759316" sldId="958"/>
            <ac:picMk id="3" creationId="{B262A676-F59E-B26A-1E91-FE1C71EF2BAC}"/>
          </ac:picMkLst>
        </pc:picChg>
        <pc:picChg chg="add del mod ord">
          <ac:chgData name="Yoel Kortick" userId="167978f5-7f40-4909-85d5-d4149554ad4e" providerId="ADAL" clId="{A342A5EE-A6B0-4C4C-B1D9-2F22368D26C3}" dt="2024-08-08T12:05:20.736" v="8219" actId="478"/>
          <ac:picMkLst>
            <pc:docMk/>
            <pc:sldMk cId="1739759316" sldId="958"/>
            <ac:picMk id="6" creationId="{A9BFEDF7-CC62-58C0-DE18-29A7981F240B}"/>
          </ac:picMkLst>
        </pc:picChg>
        <pc:picChg chg="add mod ord">
          <ac:chgData name="Yoel Kortick" userId="167978f5-7f40-4909-85d5-d4149554ad4e" providerId="ADAL" clId="{A342A5EE-A6B0-4C4C-B1D9-2F22368D26C3}" dt="2024-08-08T12:05:51.612" v="8250" actId="208"/>
          <ac:picMkLst>
            <pc:docMk/>
            <pc:sldMk cId="1739759316" sldId="958"/>
            <ac:picMk id="12" creationId="{35745AF0-EE8B-B74F-06AF-5D0950BA88A7}"/>
          </ac:picMkLst>
        </pc:picChg>
      </pc:sldChg>
      <pc:sldChg chg="addSp delSp modSp add mod">
        <pc:chgData name="Yoel Kortick" userId="167978f5-7f40-4909-85d5-d4149554ad4e" providerId="ADAL" clId="{A342A5EE-A6B0-4C4C-B1D9-2F22368D26C3}" dt="2024-08-08T12:06:29.108" v="8252" actId="20577"/>
        <pc:sldMkLst>
          <pc:docMk/>
          <pc:sldMk cId="2588941276" sldId="959"/>
        </pc:sldMkLst>
        <pc:spChg chg="del">
          <ac:chgData name="Yoel Kortick" userId="167978f5-7f40-4909-85d5-d4149554ad4e" providerId="ADAL" clId="{A342A5EE-A6B0-4C4C-B1D9-2F22368D26C3}" dt="2024-08-08T11:42:14.845" v="7239" actId="478"/>
          <ac:spMkLst>
            <pc:docMk/>
            <pc:sldMk cId="2588941276" sldId="959"/>
            <ac:spMk id="6" creationId="{AF3A2BE5-1660-F3C3-D533-4FAFC5CA38B3}"/>
          </ac:spMkLst>
        </pc:spChg>
        <pc:spChg chg="mod">
          <ac:chgData name="Yoel Kortick" userId="167978f5-7f40-4909-85d5-d4149554ad4e" providerId="ADAL" clId="{A342A5EE-A6B0-4C4C-B1D9-2F22368D26C3}" dt="2024-08-08T11:42:12.469" v="7238" actId="14100"/>
          <ac:spMkLst>
            <pc:docMk/>
            <pc:sldMk cId="2588941276" sldId="959"/>
            <ac:spMk id="7" creationId="{537AE5B5-53F0-4042-2679-73B39847FE76}"/>
          </ac:spMkLst>
        </pc:spChg>
        <pc:spChg chg="mod">
          <ac:chgData name="Yoel Kortick" userId="167978f5-7f40-4909-85d5-d4149554ad4e" providerId="ADAL" clId="{A342A5EE-A6B0-4C4C-B1D9-2F22368D26C3}" dt="2024-08-08T12:06:29.108" v="8252" actId="20577"/>
          <ac:spMkLst>
            <pc:docMk/>
            <pc:sldMk cId="2588941276" sldId="959"/>
            <ac:spMk id="11" creationId="{1ACE3884-5DD3-4F86-13C6-FF34F1D35C8C}"/>
          </ac:spMkLst>
        </pc:spChg>
        <pc:spChg chg="mod">
          <ac:chgData name="Yoel Kortick" userId="167978f5-7f40-4909-85d5-d4149554ad4e" providerId="ADAL" clId="{A342A5EE-A6B0-4C4C-B1D9-2F22368D26C3}" dt="2024-08-08T11:42:05.653" v="7236" actId="14100"/>
          <ac:spMkLst>
            <pc:docMk/>
            <pc:sldMk cId="2588941276" sldId="959"/>
            <ac:spMk id="12" creationId="{E428F475-931B-BA91-09C1-92D02D9A0FD2}"/>
          </ac:spMkLst>
        </pc:spChg>
        <pc:picChg chg="add mod ord">
          <ac:chgData name="Yoel Kortick" userId="167978f5-7f40-4909-85d5-d4149554ad4e" providerId="ADAL" clId="{A342A5EE-A6B0-4C4C-B1D9-2F22368D26C3}" dt="2024-08-08T11:43:11.917" v="7240" actId="208"/>
          <ac:picMkLst>
            <pc:docMk/>
            <pc:sldMk cId="2588941276" sldId="959"/>
            <ac:picMk id="3" creationId="{3EAC84CD-884D-E148-A5B7-805A4DBADD86}"/>
          </ac:picMkLst>
        </pc:picChg>
        <pc:picChg chg="del">
          <ac:chgData name="Yoel Kortick" userId="167978f5-7f40-4909-85d5-d4149554ad4e" providerId="ADAL" clId="{A342A5EE-A6B0-4C4C-B1D9-2F22368D26C3}" dt="2024-08-08T11:41:57.909" v="7216" actId="478"/>
          <ac:picMkLst>
            <pc:docMk/>
            <pc:sldMk cId="2588941276" sldId="959"/>
            <ac:picMk id="5" creationId="{A353ED9F-F2A9-842F-D3A1-FD45D227B4DC}"/>
          </ac:picMkLst>
        </pc:picChg>
      </pc:sldChg>
      <pc:sldChg chg="addSp delSp modSp add mod">
        <pc:chgData name="Yoel Kortick" userId="167978f5-7f40-4909-85d5-d4149554ad4e" providerId="ADAL" clId="{A342A5EE-A6B0-4C4C-B1D9-2F22368D26C3}" dt="2024-08-08T12:06:35.934" v="8253" actId="208"/>
        <pc:sldMkLst>
          <pc:docMk/>
          <pc:sldMk cId="750685153" sldId="960"/>
        </pc:sldMkLst>
        <pc:spChg chg="mod">
          <ac:chgData name="Yoel Kortick" userId="167978f5-7f40-4909-85d5-d4149554ad4e" providerId="ADAL" clId="{A342A5EE-A6B0-4C4C-B1D9-2F22368D26C3}" dt="2024-08-08T11:45:57.828" v="7561" actId="1076"/>
          <ac:spMkLst>
            <pc:docMk/>
            <pc:sldMk cId="750685153" sldId="960"/>
            <ac:spMk id="7" creationId="{537AE5B5-53F0-4042-2679-73B39847FE76}"/>
          </ac:spMkLst>
        </pc:spChg>
        <pc:spChg chg="mod">
          <ac:chgData name="Yoel Kortick" userId="167978f5-7f40-4909-85d5-d4149554ad4e" providerId="ADAL" clId="{A342A5EE-A6B0-4C4C-B1D9-2F22368D26C3}" dt="2024-08-08T11:44:46.153" v="7519" actId="14100"/>
          <ac:spMkLst>
            <pc:docMk/>
            <pc:sldMk cId="750685153" sldId="960"/>
            <ac:spMk id="11" creationId="{1ACE3884-5DD3-4F86-13C6-FF34F1D35C8C}"/>
          </ac:spMkLst>
        </pc:spChg>
        <pc:spChg chg="mod">
          <ac:chgData name="Yoel Kortick" userId="167978f5-7f40-4909-85d5-d4149554ad4e" providerId="ADAL" clId="{A342A5EE-A6B0-4C4C-B1D9-2F22368D26C3}" dt="2024-08-08T11:46:07.148" v="7565" actId="14100"/>
          <ac:spMkLst>
            <pc:docMk/>
            <pc:sldMk cId="750685153" sldId="960"/>
            <ac:spMk id="12" creationId="{E428F475-931B-BA91-09C1-92D02D9A0FD2}"/>
          </ac:spMkLst>
        </pc:spChg>
        <pc:picChg chg="del">
          <ac:chgData name="Yoel Kortick" userId="167978f5-7f40-4909-85d5-d4149554ad4e" providerId="ADAL" clId="{A342A5EE-A6B0-4C4C-B1D9-2F22368D26C3}" dt="2024-08-08T11:43:56.071" v="7436" actId="478"/>
          <ac:picMkLst>
            <pc:docMk/>
            <pc:sldMk cId="750685153" sldId="960"/>
            <ac:picMk id="3" creationId="{3EAC84CD-884D-E148-A5B7-805A4DBADD86}"/>
          </ac:picMkLst>
        </pc:picChg>
        <pc:picChg chg="add del mod ord">
          <ac:chgData name="Yoel Kortick" userId="167978f5-7f40-4909-85d5-d4149554ad4e" providerId="ADAL" clId="{A342A5EE-A6B0-4C4C-B1D9-2F22368D26C3}" dt="2024-08-08T11:45:43.106" v="7530" actId="478"/>
          <ac:picMkLst>
            <pc:docMk/>
            <pc:sldMk cId="750685153" sldId="960"/>
            <ac:picMk id="4" creationId="{378A9EC3-4397-378F-9451-358D52CC721C}"/>
          </ac:picMkLst>
        </pc:picChg>
        <pc:picChg chg="add mod ord">
          <ac:chgData name="Yoel Kortick" userId="167978f5-7f40-4909-85d5-d4149554ad4e" providerId="ADAL" clId="{A342A5EE-A6B0-4C4C-B1D9-2F22368D26C3}" dt="2024-08-08T12:06:35.934" v="8253" actId="208"/>
          <ac:picMkLst>
            <pc:docMk/>
            <pc:sldMk cId="750685153" sldId="960"/>
            <ac:picMk id="6" creationId="{EFE1727B-FE69-45B1-F7DA-EB017185F6A1}"/>
          </ac:picMkLst>
        </pc:picChg>
      </pc:sldChg>
      <pc:sldChg chg="modSp add mod">
        <pc:chgData name="Yoel Kortick" userId="167978f5-7f40-4909-85d5-d4149554ad4e" providerId="ADAL" clId="{A342A5EE-A6B0-4C4C-B1D9-2F22368D26C3}" dt="2024-08-08T11:45:15.825" v="7529" actId="208"/>
        <pc:sldMkLst>
          <pc:docMk/>
          <pc:sldMk cId="453308646" sldId="961"/>
        </pc:sldMkLst>
        <pc:spChg chg="mod">
          <ac:chgData name="Yoel Kortick" userId="167978f5-7f40-4909-85d5-d4149554ad4e" providerId="ADAL" clId="{A342A5EE-A6B0-4C4C-B1D9-2F22368D26C3}" dt="2024-08-08T11:45:06.038" v="7528" actId="313"/>
          <ac:spMkLst>
            <pc:docMk/>
            <pc:sldMk cId="453308646" sldId="961"/>
            <ac:spMk id="11" creationId="{1ACE3884-5DD3-4F86-13C6-FF34F1D35C8C}"/>
          </ac:spMkLst>
        </pc:spChg>
        <pc:picChg chg="mod">
          <ac:chgData name="Yoel Kortick" userId="167978f5-7f40-4909-85d5-d4149554ad4e" providerId="ADAL" clId="{A342A5EE-A6B0-4C4C-B1D9-2F22368D26C3}" dt="2024-08-08T11:45:15.825" v="7529" actId="208"/>
          <ac:picMkLst>
            <pc:docMk/>
            <pc:sldMk cId="453308646" sldId="961"/>
            <ac:picMk id="4" creationId="{378A9EC3-4397-378F-9451-358D52CC72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09/08/2024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80Configuring_Resource_Management/060Configuring_Other_Settings" TargetMode="External"/><Relationship Id="rId2" Type="http://schemas.openxmlformats.org/officeDocument/2006/relationships/hyperlink" Target="https://knowledge.exlibrisgroup.com/Alma/Product_Documentation/010Alma_Online_Help_(English)/040Resource_Management/060Record_Import/020Managing_Import_Profiles#Match_Methods_.E2.80.93_Explanations_and_Exampl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1690688" y="1143000"/>
            <a:ext cx="8743950" cy="1922745"/>
          </a:xfrm>
        </p:spPr>
        <p:txBody>
          <a:bodyPr/>
          <a:lstStyle/>
          <a:p>
            <a:r>
              <a:rPr lang="en-US" dirty="0"/>
              <a:t>How to share an existing record in the Member Institution with the Network Zone institution</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p:txBody>
          <a:bodyPr/>
          <a:lstStyle/>
          <a:p>
            <a:r>
              <a:rPr lang="en-US" dirty="0"/>
              <a:t>Including using a match profile</a:t>
            </a:r>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match profiles defined in the Network Zone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966916"/>
          </a:xfrm>
        </p:spPr>
        <p:txBody>
          <a:bodyPr/>
          <a:lstStyle/>
          <a:p>
            <a:r>
              <a:rPr lang="en-US" sz="2200" dirty="0"/>
              <a:t>Note that just so we can “prove” that the match method is coming from the Network Zone and not the Member Institution we have the following in Member Institution Open University.</a:t>
            </a:r>
          </a:p>
          <a:p>
            <a:pPr lvl="1"/>
            <a:r>
              <a:rPr lang="en-US" sz="2200" dirty="0" err="1"/>
              <a:t>non_serial_match_method</a:t>
            </a:r>
            <a:r>
              <a:rPr lang="en-US" sz="2200" dirty="0"/>
              <a:t> = </a:t>
            </a:r>
            <a:r>
              <a:rPr lang="en-US" sz="2000" dirty="0"/>
              <a:t>035 (Other System Identifier) Match Method</a:t>
            </a:r>
            <a:endParaRPr lang="en-US" sz="2200" dirty="0"/>
          </a:p>
          <a:p>
            <a:pPr lvl="1"/>
            <a:r>
              <a:rPr lang="en-US" sz="2200" dirty="0" err="1"/>
              <a:t>serial_match_method</a:t>
            </a:r>
            <a:r>
              <a:rPr lang="en-US" sz="2200" dirty="0"/>
              <a:t> = the </a:t>
            </a:r>
            <a:r>
              <a:rPr lang="en-US" sz="2000" dirty="0"/>
              <a:t>035 (Other System Identifier) Match Method</a:t>
            </a:r>
            <a:endParaRPr lang="en-US" sz="2200" dirty="0"/>
          </a:p>
          <a:p>
            <a:endParaRPr lang="en-US" sz="2200" dirty="0"/>
          </a:p>
          <a:p>
            <a:r>
              <a:rPr lang="en-US" sz="2200" dirty="0"/>
              <a:t>This match method uses 035 and no other fields.  Our records will not have  035 fields, yet a match will be made, therefore we know the match profile is coming from the definition in the Network Zone (which uses ISBN and ISSN to match). </a:t>
            </a:r>
          </a:p>
          <a:p>
            <a:pPr marL="0" indent="0">
              <a:buNone/>
            </a:pPr>
            <a:endParaRPr lang="en-US" sz="2200" dirty="0"/>
          </a:p>
          <a:p>
            <a:endParaRPr lang="en-US" sz="2200" dirty="0"/>
          </a:p>
        </p:txBody>
      </p:sp>
    </p:spTree>
    <p:extLst>
      <p:ext uri="{BB962C8B-B14F-4D97-AF65-F5344CB8AC3E}">
        <p14:creationId xmlns:p14="http://schemas.microsoft.com/office/powerpoint/2010/main" val="94909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match profiles defined in the Network Zone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10"/>
            <a:ext cx="11450673" cy="536568"/>
          </a:xfrm>
        </p:spPr>
        <p:txBody>
          <a:bodyPr/>
          <a:lstStyle/>
          <a:p>
            <a:r>
              <a:rPr lang="en-US" sz="2200" dirty="0"/>
              <a:t>Here is what we have at Member Institution Open University</a:t>
            </a:r>
          </a:p>
        </p:txBody>
      </p:sp>
      <p:pic>
        <p:nvPicPr>
          <p:cNvPr id="5" name="Picture 4">
            <a:extLst>
              <a:ext uri="{FF2B5EF4-FFF2-40B4-BE49-F238E27FC236}">
                <a16:creationId xmlns:a16="http://schemas.microsoft.com/office/drawing/2014/main" id="{C230C4C2-3FAF-F8EC-B7BC-CA888D186146}"/>
              </a:ext>
            </a:extLst>
          </p:cNvPr>
          <p:cNvPicPr>
            <a:picLocks noChangeAspect="1"/>
          </p:cNvPicPr>
          <p:nvPr/>
        </p:nvPicPr>
        <p:blipFill>
          <a:blip r:embed="rId2"/>
          <a:stretch>
            <a:fillRect/>
          </a:stretch>
        </p:blipFill>
        <p:spPr>
          <a:xfrm>
            <a:off x="0" y="2217120"/>
            <a:ext cx="12192000" cy="2423760"/>
          </a:xfrm>
          <a:prstGeom prst="rect">
            <a:avLst/>
          </a:prstGeom>
          <a:ln>
            <a:solidFill>
              <a:schemeClr val="tx1"/>
            </a:solidFill>
          </a:ln>
        </p:spPr>
      </p:pic>
      <p:sp>
        <p:nvSpPr>
          <p:cNvPr id="7" name="TextBox 6">
            <a:extLst>
              <a:ext uri="{FF2B5EF4-FFF2-40B4-BE49-F238E27FC236}">
                <a16:creationId xmlns:a16="http://schemas.microsoft.com/office/drawing/2014/main" id="{C238365B-1326-1A96-B041-D058B640112E}"/>
              </a:ext>
            </a:extLst>
          </p:cNvPr>
          <p:cNvSpPr txBox="1"/>
          <p:nvPr/>
        </p:nvSpPr>
        <p:spPr>
          <a:xfrm>
            <a:off x="6934200" y="2419353"/>
            <a:ext cx="3371850" cy="503114"/>
          </a:xfrm>
          <a:prstGeom prst="rect">
            <a:avLst/>
          </a:prstGeom>
          <a:solidFill>
            <a:srgbClr val="FFFF00"/>
          </a:solidFill>
          <a:ln>
            <a:solidFill>
              <a:schemeClr val="tx1"/>
            </a:solidFill>
          </a:ln>
        </p:spPr>
        <p:txBody>
          <a:bodyPr wrap="square" rtlCol="0">
            <a:noAutofit/>
          </a:bodyPr>
          <a:lstStyle/>
          <a:p>
            <a:pPr algn="l"/>
            <a:r>
              <a:rPr lang="en-US" sz="1400" dirty="0"/>
              <a:t>This uses 035 (Other System Identifier) Match Method</a:t>
            </a:r>
          </a:p>
        </p:txBody>
      </p:sp>
      <p:sp>
        <p:nvSpPr>
          <p:cNvPr id="8" name="TextBox 7">
            <a:extLst>
              <a:ext uri="{FF2B5EF4-FFF2-40B4-BE49-F238E27FC236}">
                <a16:creationId xmlns:a16="http://schemas.microsoft.com/office/drawing/2014/main" id="{F2492401-665D-6C9C-88D2-D9AA17968754}"/>
              </a:ext>
            </a:extLst>
          </p:cNvPr>
          <p:cNvSpPr txBox="1"/>
          <p:nvPr/>
        </p:nvSpPr>
        <p:spPr>
          <a:xfrm>
            <a:off x="6934200" y="4843112"/>
            <a:ext cx="3371850" cy="531193"/>
          </a:xfrm>
          <a:prstGeom prst="rect">
            <a:avLst/>
          </a:prstGeom>
          <a:solidFill>
            <a:srgbClr val="FFFF00"/>
          </a:solidFill>
          <a:ln>
            <a:solidFill>
              <a:schemeClr val="tx1"/>
            </a:solidFill>
          </a:ln>
        </p:spPr>
        <p:txBody>
          <a:bodyPr wrap="square" rtlCol="0">
            <a:noAutofit/>
          </a:bodyPr>
          <a:lstStyle/>
          <a:p>
            <a:pPr algn="l"/>
            <a:r>
              <a:rPr lang="en-US" sz="1400" dirty="0"/>
              <a:t>This uses 035 (Other System Identifier) Match Method</a:t>
            </a:r>
          </a:p>
        </p:txBody>
      </p:sp>
      <p:sp>
        <p:nvSpPr>
          <p:cNvPr id="12" name="Rectangle 11">
            <a:extLst>
              <a:ext uri="{FF2B5EF4-FFF2-40B4-BE49-F238E27FC236}">
                <a16:creationId xmlns:a16="http://schemas.microsoft.com/office/drawing/2014/main" id="{13795483-CC7C-11E8-AA58-9A1DE85B7578}"/>
              </a:ext>
            </a:extLst>
          </p:cNvPr>
          <p:cNvSpPr/>
          <p:nvPr/>
        </p:nvSpPr>
        <p:spPr>
          <a:xfrm>
            <a:off x="4324350" y="3876675"/>
            <a:ext cx="34671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8A889AA5-FB31-5959-A990-B26F3BE3AAAC}"/>
              </a:ext>
            </a:extLst>
          </p:cNvPr>
          <p:cNvSpPr/>
          <p:nvPr/>
        </p:nvSpPr>
        <p:spPr>
          <a:xfrm>
            <a:off x="4324350" y="4302781"/>
            <a:ext cx="34671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Rectangle 15">
            <a:extLst>
              <a:ext uri="{FF2B5EF4-FFF2-40B4-BE49-F238E27FC236}">
                <a16:creationId xmlns:a16="http://schemas.microsoft.com/office/drawing/2014/main" id="{41C56D48-7ECD-B82F-E585-D3EB4B4E8A22}"/>
              </a:ext>
            </a:extLst>
          </p:cNvPr>
          <p:cNvSpPr/>
          <p:nvPr/>
        </p:nvSpPr>
        <p:spPr>
          <a:xfrm>
            <a:off x="581025" y="3876674"/>
            <a:ext cx="18288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7" name="Rectangle 16">
            <a:extLst>
              <a:ext uri="{FF2B5EF4-FFF2-40B4-BE49-F238E27FC236}">
                <a16:creationId xmlns:a16="http://schemas.microsoft.com/office/drawing/2014/main" id="{C770512F-9CF6-2A23-A286-121B4950FA31}"/>
              </a:ext>
            </a:extLst>
          </p:cNvPr>
          <p:cNvSpPr/>
          <p:nvPr/>
        </p:nvSpPr>
        <p:spPr>
          <a:xfrm>
            <a:off x="581025" y="4274206"/>
            <a:ext cx="18288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8" name="Straight Arrow Connector 17">
            <a:extLst>
              <a:ext uri="{FF2B5EF4-FFF2-40B4-BE49-F238E27FC236}">
                <a16:creationId xmlns:a16="http://schemas.microsoft.com/office/drawing/2014/main" id="{2B074400-C8CD-3B6A-8DD8-F5BB10827ACC}"/>
              </a:ext>
            </a:extLst>
          </p:cNvPr>
          <p:cNvCxnSpPr>
            <a:cxnSpLocks/>
          </p:cNvCxnSpPr>
          <p:nvPr/>
        </p:nvCxnSpPr>
        <p:spPr>
          <a:xfrm flipH="1">
            <a:off x="6638925" y="2955827"/>
            <a:ext cx="295275" cy="878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47EFEB1-D058-A3E6-2791-A3380852002D}"/>
              </a:ext>
            </a:extLst>
          </p:cNvPr>
          <p:cNvCxnSpPr/>
          <p:nvPr/>
        </p:nvCxnSpPr>
        <p:spPr>
          <a:xfrm flipH="1" flipV="1">
            <a:off x="6638925" y="4674240"/>
            <a:ext cx="295275" cy="3764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8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sample existing record in the Network Zone</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12</a:t>
            </a:fld>
            <a:endParaRPr lang="en-GB">
              <a:solidFill>
                <a:schemeClr val="bg1"/>
              </a:solidFill>
            </a:endParaRPr>
          </a:p>
        </p:txBody>
      </p:sp>
    </p:spTree>
    <p:extLst>
      <p:ext uri="{BB962C8B-B14F-4D97-AF65-F5344CB8AC3E}">
        <p14:creationId xmlns:p14="http://schemas.microsoft.com/office/powerpoint/2010/main" val="285642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EEEE86-BCA4-1820-65E3-9E7928E0DFA9}"/>
              </a:ext>
            </a:extLst>
          </p:cNvPr>
          <p:cNvPicPr>
            <a:picLocks noChangeAspect="1"/>
          </p:cNvPicPr>
          <p:nvPr/>
        </p:nvPicPr>
        <p:blipFill>
          <a:blip r:embed="rId2"/>
          <a:stretch>
            <a:fillRect/>
          </a:stretch>
        </p:blipFill>
        <p:spPr>
          <a:xfrm>
            <a:off x="0" y="2302707"/>
            <a:ext cx="12192000" cy="3471786"/>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156818"/>
          </a:xfrm>
        </p:spPr>
        <p:txBody>
          <a:bodyPr/>
          <a:lstStyle/>
          <a:p>
            <a:r>
              <a:rPr lang="en-US" sz="2200" dirty="0"/>
              <a:t>In the Network Zone we have title "French Cookery for Ladies" ISBN 9781409727293</a:t>
            </a:r>
          </a:p>
          <a:p>
            <a:r>
              <a:rPr lang="en-US" sz="2200" dirty="0"/>
              <a:t>We see that it is "Held By" one Member Institution which is Alma University.</a:t>
            </a:r>
          </a:p>
          <a:p>
            <a:endParaRPr lang="en-US" sz="2200" dirty="0"/>
          </a:p>
          <a:p>
            <a:endParaRPr lang="en-US" sz="2200" dirty="0"/>
          </a:p>
        </p:txBody>
      </p:sp>
      <p:sp>
        <p:nvSpPr>
          <p:cNvPr id="4" name="Title 9">
            <a:extLst>
              <a:ext uri="{FF2B5EF4-FFF2-40B4-BE49-F238E27FC236}">
                <a16:creationId xmlns:a16="http://schemas.microsoft.com/office/drawing/2014/main" id="{9EF35AAD-6DBE-B756-5965-9D6F5BEE6A01}"/>
              </a:ext>
            </a:extLst>
          </p:cNvPr>
          <p:cNvSpPr>
            <a:spLocks noGrp="1"/>
          </p:cNvSpPr>
          <p:nvPr>
            <p:ph type="title"/>
          </p:nvPr>
        </p:nvSpPr>
        <p:spPr>
          <a:xfrm>
            <a:off x="365688" y="368828"/>
            <a:ext cx="11421604" cy="309766"/>
          </a:xfrm>
        </p:spPr>
        <p:txBody>
          <a:bodyPr/>
          <a:lstStyle/>
          <a:p>
            <a:r>
              <a:rPr lang="en-US" sz="3000" dirty="0"/>
              <a:t>The sample existing record in the Network Zone</a:t>
            </a:r>
            <a:endParaRPr lang="en-NL" sz="3000" dirty="0"/>
          </a:p>
        </p:txBody>
      </p:sp>
      <p:sp>
        <p:nvSpPr>
          <p:cNvPr id="12" name="Rectangle 11">
            <a:extLst>
              <a:ext uri="{FF2B5EF4-FFF2-40B4-BE49-F238E27FC236}">
                <a16:creationId xmlns:a16="http://schemas.microsoft.com/office/drawing/2014/main" id="{1D7F6E4F-959E-9B4C-D0FF-09623FF48D29}"/>
              </a:ext>
            </a:extLst>
          </p:cNvPr>
          <p:cNvSpPr/>
          <p:nvPr/>
        </p:nvSpPr>
        <p:spPr>
          <a:xfrm>
            <a:off x="1228725" y="4882393"/>
            <a:ext cx="1204082" cy="8921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9953C8DE-A1F3-60E3-ED46-DB2C0CB9DBBD}"/>
              </a:ext>
            </a:extLst>
          </p:cNvPr>
          <p:cNvSpPr/>
          <p:nvPr/>
        </p:nvSpPr>
        <p:spPr>
          <a:xfrm>
            <a:off x="3433543" y="2456522"/>
            <a:ext cx="3186331" cy="26589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916EE23A-8D33-1A21-CA7B-5399F076A847}"/>
              </a:ext>
            </a:extLst>
          </p:cNvPr>
          <p:cNvSpPr/>
          <p:nvPr/>
        </p:nvSpPr>
        <p:spPr>
          <a:xfrm>
            <a:off x="1228725" y="3426816"/>
            <a:ext cx="2004969" cy="25166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Rectangle 15">
            <a:extLst>
              <a:ext uri="{FF2B5EF4-FFF2-40B4-BE49-F238E27FC236}">
                <a16:creationId xmlns:a16="http://schemas.microsoft.com/office/drawing/2014/main" id="{E8F4A674-9235-6371-E286-D22E091EC693}"/>
              </a:ext>
            </a:extLst>
          </p:cNvPr>
          <p:cNvSpPr/>
          <p:nvPr/>
        </p:nvSpPr>
        <p:spPr>
          <a:xfrm>
            <a:off x="5576232" y="4153707"/>
            <a:ext cx="1468074" cy="26589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F73B0E7F-8AD7-D864-EC51-185EE602735C}"/>
              </a:ext>
            </a:extLst>
          </p:cNvPr>
          <p:cNvSpPr txBox="1"/>
          <p:nvPr/>
        </p:nvSpPr>
        <p:spPr>
          <a:xfrm>
            <a:off x="5008229" y="5062237"/>
            <a:ext cx="3800212" cy="523235"/>
          </a:xfrm>
          <a:prstGeom prst="rect">
            <a:avLst/>
          </a:prstGeom>
          <a:solidFill>
            <a:srgbClr val="FFFF00"/>
          </a:solidFill>
          <a:ln>
            <a:solidFill>
              <a:schemeClr val="tx1"/>
            </a:solidFill>
          </a:ln>
        </p:spPr>
        <p:txBody>
          <a:bodyPr wrap="square" rtlCol="0">
            <a:noAutofit/>
          </a:bodyPr>
          <a:lstStyle/>
          <a:p>
            <a:pPr algn="l"/>
            <a:r>
              <a:rPr lang="en-US" sz="1400" dirty="0"/>
              <a:t>"Held By" one Member Institution: “Alma University of Knowledge"</a:t>
            </a:r>
          </a:p>
        </p:txBody>
      </p:sp>
      <p:cxnSp>
        <p:nvCxnSpPr>
          <p:cNvPr id="5" name="Straight Arrow Connector 4">
            <a:extLst>
              <a:ext uri="{FF2B5EF4-FFF2-40B4-BE49-F238E27FC236}">
                <a16:creationId xmlns:a16="http://schemas.microsoft.com/office/drawing/2014/main" id="{76543CE5-7497-FA59-C976-DBF7A1A2F580}"/>
              </a:ext>
            </a:extLst>
          </p:cNvPr>
          <p:cNvCxnSpPr/>
          <p:nvPr/>
        </p:nvCxnSpPr>
        <p:spPr>
          <a:xfrm flipH="1" flipV="1">
            <a:off x="2432807" y="5201174"/>
            <a:ext cx="2575421" cy="1845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FDBB06-EBBB-593C-F921-CBBC98761B9A}"/>
              </a:ext>
            </a:extLst>
          </p:cNvPr>
          <p:cNvSpPr txBox="1"/>
          <p:nvPr/>
        </p:nvSpPr>
        <p:spPr>
          <a:xfrm>
            <a:off x="7322803" y="5965937"/>
            <a:ext cx="3964321" cy="523235"/>
          </a:xfrm>
          <a:prstGeom prst="rect">
            <a:avLst/>
          </a:prstGeom>
          <a:solidFill>
            <a:srgbClr val="FFFF00"/>
          </a:solidFill>
          <a:ln>
            <a:solidFill>
              <a:schemeClr val="tx1"/>
            </a:solidFill>
          </a:ln>
        </p:spPr>
        <p:txBody>
          <a:bodyPr wrap="square" rtlCol="0">
            <a:noAutofit/>
          </a:bodyPr>
          <a:lstStyle/>
          <a:p>
            <a:pPr algn="l"/>
            <a:r>
              <a:rPr lang="en-US" sz="1400" dirty="0"/>
              <a:t>Note (for later) that Network Zone MMSIDs end (in our case) with 0191</a:t>
            </a:r>
          </a:p>
        </p:txBody>
      </p:sp>
      <p:cxnSp>
        <p:nvCxnSpPr>
          <p:cNvPr id="17" name="Straight Arrow Connector 16">
            <a:extLst>
              <a:ext uri="{FF2B5EF4-FFF2-40B4-BE49-F238E27FC236}">
                <a16:creationId xmlns:a16="http://schemas.microsoft.com/office/drawing/2014/main" id="{1E956A7F-34DB-5A9E-E131-91E335ADCED9}"/>
              </a:ext>
            </a:extLst>
          </p:cNvPr>
          <p:cNvCxnSpPr>
            <a:cxnSpLocks/>
          </p:cNvCxnSpPr>
          <p:nvPr/>
        </p:nvCxnSpPr>
        <p:spPr>
          <a:xfrm flipH="1">
            <a:off x="7191375" y="4476750"/>
            <a:ext cx="2819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60FE98D-3458-1617-F6F6-7A1B1EC50AFD}"/>
              </a:ext>
            </a:extLst>
          </p:cNvPr>
          <p:cNvCxnSpPr>
            <a:cxnSpLocks/>
          </p:cNvCxnSpPr>
          <p:nvPr/>
        </p:nvCxnSpPr>
        <p:spPr>
          <a:xfrm flipV="1">
            <a:off x="10001250" y="4476750"/>
            <a:ext cx="0" cy="150823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31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156818"/>
          </a:xfrm>
        </p:spPr>
        <p:txBody>
          <a:bodyPr/>
          <a:lstStyle/>
          <a:p>
            <a:r>
              <a:rPr lang="en-US" sz="2200" dirty="0"/>
              <a:t>The record in the Network Zone (title "French Cookery for Ladies" ISBN 9781409727293) does not have a 035 thus no match could be made on the 035</a:t>
            </a:r>
          </a:p>
          <a:p>
            <a:endParaRPr lang="en-US" sz="2200" dirty="0"/>
          </a:p>
          <a:p>
            <a:endParaRPr lang="en-US" sz="2200" dirty="0"/>
          </a:p>
        </p:txBody>
      </p:sp>
      <p:sp>
        <p:nvSpPr>
          <p:cNvPr id="4" name="Title 9">
            <a:extLst>
              <a:ext uri="{FF2B5EF4-FFF2-40B4-BE49-F238E27FC236}">
                <a16:creationId xmlns:a16="http://schemas.microsoft.com/office/drawing/2014/main" id="{9EF35AAD-6DBE-B756-5965-9D6F5BEE6A01}"/>
              </a:ext>
            </a:extLst>
          </p:cNvPr>
          <p:cNvSpPr>
            <a:spLocks noGrp="1"/>
          </p:cNvSpPr>
          <p:nvPr>
            <p:ph type="title"/>
          </p:nvPr>
        </p:nvSpPr>
        <p:spPr>
          <a:xfrm>
            <a:off x="365688" y="368828"/>
            <a:ext cx="11421604" cy="309766"/>
          </a:xfrm>
        </p:spPr>
        <p:txBody>
          <a:bodyPr/>
          <a:lstStyle/>
          <a:p>
            <a:r>
              <a:rPr lang="en-US" sz="3000" dirty="0"/>
              <a:t>The sample existing record in the Network Zone</a:t>
            </a:r>
            <a:endParaRPr lang="en-NL" sz="3000" dirty="0"/>
          </a:p>
        </p:txBody>
      </p:sp>
      <p:pic>
        <p:nvPicPr>
          <p:cNvPr id="7" name="Picture 6">
            <a:extLst>
              <a:ext uri="{FF2B5EF4-FFF2-40B4-BE49-F238E27FC236}">
                <a16:creationId xmlns:a16="http://schemas.microsoft.com/office/drawing/2014/main" id="{20777BDB-5024-833F-6C98-EC382AE1F1E0}"/>
              </a:ext>
            </a:extLst>
          </p:cNvPr>
          <p:cNvPicPr>
            <a:picLocks noChangeAspect="1"/>
          </p:cNvPicPr>
          <p:nvPr/>
        </p:nvPicPr>
        <p:blipFill>
          <a:blip r:embed="rId2"/>
          <a:stretch>
            <a:fillRect/>
          </a:stretch>
        </p:blipFill>
        <p:spPr>
          <a:xfrm>
            <a:off x="3019425" y="1983908"/>
            <a:ext cx="6777037" cy="4364445"/>
          </a:xfrm>
          <a:prstGeom prst="rect">
            <a:avLst/>
          </a:prstGeom>
          <a:ln>
            <a:solidFill>
              <a:schemeClr val="tx1"/>
            </a:solidFill>
          </a:ln>
        </p:spPr>
      </p:pic>
    </p:spTree>
    <p:extLst>
      <p:ext uri="{BB962C8B-B14F-4D97-AF65-F5344CB8AC3E}">
        <p14:creationId xmlns:p14="http://schemas.microsoft.com/office/powerpoint/2010/main" val="325382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sample existing record in the Member Institution</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15</a:t>
            </a:fld>
            <a:endParaRPr lang="en-GB">
              <a:solidFill>
                <a:schemeClr val="bg1"/>
              </a:solidFill>
            </a:endParaRPr>
          </a:p>
        </p:txBody>
      </p:sp>
    </p:spTree>
    <p:extLst>
      <p:ext uri="{BB962C8B-B14F-4D97-AF65-F5344CB8AC3E}">
        <p14:creationId xmlns:p14="http://schemas.microsoft.com/office/powerpoint/2010/main" val="60614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156818"/>
          </a:xfrm>
        </p:spPr>
        <p:txBody>
          <a:bodyPr/>
          <a:lstStyle/>
          <a:p>
            <a:r>
              <a:rPr lang="en-US" sz="2200" dirty="0"/>
              <a:t>In Member Institution Open University, we also have title "French Cookery for Ladies" ISBN 9781409727293.  It is not linked to the Network Zone.</a:t>
            </a:r>
          </a:p>
          <a:p>
            <a:endParaRPr lang="en-US" sz="2200" dirty="0"/>
          </a:p>
          <a:p>
            <a:endParaRPr lang="en-US" sz="2200" dirty="0"/>
          </a:p>
        </p:txBody>
      </p:sp>
      <p:sp>
        <p:nvSpPr>
          <p:cNvPr id="4" name="Title 9">
            <a:extLst>
              <a:ext uri="{FF2B5EF4-FFF2-40B4-BE49-F238E27FC236}">
                <a16:creationId xmlns:a16="http://schemas.microsoft.com/office/drawing/2014/main" id="{9EF35AAD-6DBE-B756-5965-9D6F5BEE6A01}"/>
              </a:ext>
            </a:extLst>
          </p:cNvPr>
          <p:cNvSpPr>
            <a:spLocks noGrp="1"/>
          </p:cNvSpPr>
          <p:nvPr>
            <p:ph type="title"/>
          </p:nvPr>
        </p:nvSpPr>
        <p:spPr>
          <a:xfrm>
            <a:off x="365688" y="368828"/>
            <a:ext cx="11421604" cy="309766"/>
          </a:xfrm>
        </p:spPr>
        <p:txBody>
          <a:bodyPr/>
          <a:lstStyle/>
          <a:p>
            <a:r>
              <a:rPr lang="en-US" sz="3200" dirty="0"/>
              <a:t>The sample existing record in the Member Institution</a:t>
            </a:r>
            <a:endParaRPr lang="en-NL" sz="3000" dirty="0"/>
          </a:p>
        </p:txBody>
      </p:sp>
      <p:pic>
        <p:nvPicPr>
          <p:cNvPr id="3" name="Picture 2">
            <a:extLst>
              <a:ext uri="{FF2B5EF4-FFF2-40B4-BE49-F238E27FC236}">
                <a16:creationId xmlns:a16="http://schemas.microsoft.com/office/drawing/2014/main" id="{256F9A43-B4AC-883A-6E0B-33A4E4255C67}"/>
              </a:ext>
            </a:extLst>
          </p:cNvPr>
          <p:cNvPicPr>
            <a:picLocks noChangeAspect="1"/>
          </p:cNvPicPr>
          <p:nvPr/>
        </p:nvPicPr>
        <p:blipFill>
          <a:blip r:embed="rId2"/>
          <a:stretch>
            <a:fillRect/>
          </a:stretch>
        </p:blipFill>
        <p:spPr>
          <a:xfrm>
            <a:off x="0" y="2282768"/>
            <a:ext cx="12192000" cy="3283064"/>
          </a:xfrm>
          <a:prstGeom prst="rect">
            <a:avLst/>
          </a:prstGeom>
          <a:ln>
            <a:solidFill>
              <a:schemeClr val="tx1"/>
            </a:solidFill>
          </a:ln>
        </p:spPr>
      </p:pic>
      <p:sp>
        <p:nvSpPr>
          <p:cNvPr id="5" name="Rectangle 4">
            <a:extLst>
              <a:ext uri="{FF2B5EF4-FFF2-40B4-BE49-F238E27FC236}">
                <a16:creationId xmlns:a16="http://schemas.microsoft.com/office/drawing/2014/main" id="{CBAF0935-B9B2-1031-3F7E-233B8D4BCFD2}"/>
              </a:ext>
            </a:extLst>
          </p:cNvPr>
          <p:cNvSpPr/>
          <p:nvPr/>
        </p:nvSpPr>
        <p:spPr>
          <a:xfrm>
            <a:off x="2657475" y="2295427"/>
            <a:ext cx="2657475" cy="2763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ED43698A-F09C-93CA-40EF-E06A38D75CF7}"/>
              </a:ext>
            </a:extLst>
          </p:cNvPr>
          <p:cNvSpPr/>
          <p:nvPr/>
        </p:nvSpPr>
        <p:spPr>
          <a:xfrm>
            <a:off x="885825" y="3086100"/>
            <a:ext cx="1685925" cy="3429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7D7A1BE8-C167-B88D-230D-D3BA6C3DA673}"/>
              </a:ext>
            </a:extLst>
          </p:cNvPr>
          <p:cNvSpPr txBox="1"/>
          <p:nvPr/>
        </p:nvSpPr>
        <p:spPr>
          <a:xfrm>
            <a:off x="542925" y="5314950"/>
            <a:ext cx="4895850" cy="533400"/>
          </a:xfrm>
          <a:prstGeom prst="rect">
            <a:avLst/>
          </a:prstGeom>
          <a:solidFill>
            <a:srgbClr val="FFFF00"/>
          </a:solidFill>
          <a:ln>
            <a:solidFill>
              <a:schemeClr val="accent2"/>
            </a:solidFill>
          </a:ln>
        </p:spPr>
        <p:txBody>
          <a:bodyPr wrap="square" rtlCol="0">
            <a:noAutofit/>
          </a:bodyPr>
          <a:lstStyle/>
          <a:p>
            <a:pPr algn="l"/>
            <a:r>
              <a:rPr lang="en-US" sz="1400" dirty="0"/>
              <a:t>Not linked to Network Zone.  There is no icon stating that it is linked to the network Zone</a:t>
            </a:r>
          </a:p>
        </p:txBody>
      </p:sp>
      <p:cxnSp>
        <p:nvCxnSpPr>
          <p:cNvPr id="12" name="Straight Arrow Connector 11">
            <a:extLst>
              <a:ext uri="{FF2B5EF4-FFF2-40B4-BE49-F238E27FC236}">
                <a16:creationId xmlns:a16="http://schemas.microsoft.com/office/drawing/2014/main" id="{BDA4E26D-E96D-D0EB-9887-BC98CFC76F2D}"/>
              </a:ext>
            </a:extLst>
          </p:cNvPr>
          <p:cNvCxnSpPr>
            <a:cxnSpLocks/>
          </p:cNvCxnSpPr>
          <p:nvPr/>
        </p:nvCxnSpPr>
        <p:spPr>
          <a:xfrm flipV="1">
            <a:off x="365688" y="3676650"/>
            <a:ext cx="177237" cy="9937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33CDF-BA6F-9B42-2E93-9894B1C2BDC0}"/>
              </a:ext>
            </a:extLst>
          </p:cNvPr>
          <p:cNvCxnSpPr/>
          <p:nvPr/>
        </p:nvCxnSpPr>
        <p:spPr>
          <a:xfrm>
            <a:off x="365688" y="4657725"/>
            <a:ext cx="177237" cy="6572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348CB2-01B5-5D27-6073-634CAE5EB572}"/>
              </a:ext>
            </a:extLst>
          </p:cNvPr>
          <p:cNvSpPr txBox="1"/>
          <p:nvPr/>
        </p:nvSpPr>
        <p:spPr>
          <a:xfrm>
            <a:off x="6884653" y="5499213"/>
            <a:ext cx="4450097" cy="533400"/>
          </a:xfrm>
          <a:prstGeom prst="rect">
            <a:avLst/>
          </a:prstGeom>
          <a:solidFill>
            <a:srgbClr val="FFFF00"/>
          </a:solidFill>
          <a:ln>
            <a:solidFill>
              <a:schemeClr val="tx1"/>
            </a:solidFill>
          </a:ln>
        </p:spPr>
        <p:txBody>
          <a:bodyPr wrap="square" rtlCol="0">
            <a:noAutofit/>
          </a:bodyPr>
          <a:lstStyle/>
          <a:p>
            <a:pPr algn="l"/>
            <a:r>
              <a:rPr lang="en-US" sz="1400" dirty="0"/>
              <a:t>Note (for later) that Member Institution Open University MMSIDs end with 0193</a:t>
            </a:r>
          </a:p>
        </p:txBody>
      </p:sp>
      <p:cxnSp>
        <p:nvCxnSpPr>
          <p:cNvPr id="17" name="Straight Arrow Connector 16">
            <a:extLst>
              <a:ext uri="{FF2B5EF4-FFF2-40B4-BE49-F238E27FC236}">
                <a16:creationId xmlns:a16="http://schemas.microsoft.com/office/drawing/2014/main" id="{87327652-D603-EC0B-B3DC-B2444A270096}"/>
              </a:ext>
            </a:extLst>
          </p:cNvPr>
          <p:cNvCxnSpPr>
            <a:cxnSpLocks/>
          </p:cNvCxnSpPr>
          <p:nvPr/>
        </p:nvCxnSpPr>
        <p:spPr>
          <a:xfrm flipH="1">
            <a:off x="6753225" y="4010025"/>
            <a:ext cx="2819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6F4BB1-E59A-8A07-DE3F-207ACB5E2832}"/>
              </a:ext>
            </a:extLst>
          </p:cNvPr>
          <p:cNvCxnSpPr>
            <a:cxnSpLocks/>
          </p:cNvCxnSpPr>
          <p:nvPr/>
        </p:nvCxnSpPr>
        <p:spPr>
          <a:xfrm flipV="1">
            <a:off x="9563100" y="4010025"/>
            <a:ext cx="0" cy="150823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3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752475" y="1934977"/>
            <a:ext cx="10725150" cy="1567891"/>
          </a:xfrm>
        </p:spPr>
        <p:txBody>
          <a:bodyPr/>
          <a:lstStyle/>
          <a:p>
            <a:r>
              <a:rPr lang="en-US" dirty="0"/>
              <a:t>Sharing the existing record in the Member Institution with the Network Zone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17</a:t>
            </a:fld>
            <a:endParaRPr lang="en-GB">
              <a:solidFill>
                <a:schemeClr val="bg1"/>
              </a:solidFill>
            </a:endParaRPr>
          </a:p>
        </p:txBody>
      </p:sp>
    </p:spTree>
    <p:extLst>
      <p:ext uri="{BB962C8B-B14F-4D97-AF65-F5344CB8AC3E}">
        <p14:creationId xmlns:p14="http://schemas.microsoft.com/office/powerpoint/2010/main" val="20547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FDCD4-196D-5D23-E12C-D422925A88F0}"/>
              </a:ext>
            </a:extLst>
          </p:cNvPr>
          <p:cNvPicPr>
            <a:picLocks noChangeAspect="1"/>
          </p:cNvPicPr>
          <p:nvPr/>
        </p:nvPicPr>
        <p:blipFill>
          <a:blip r:embed="rId2"/>
          <a:stretch>
            <a:fillRect/>
          </a:stretch>
        </p:blipFill>
        <p:spPr>
          <a:xfrm>
            <a:off x="0" y="2539943"/>
            <a:ext cx="12192000" cy="328306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249897"/>
          </a:xfrm>
        </p:spPr>
        <p:txBody>
          <a:bodyPr/>
          <a:lstStyle/>
          <a:p>
            <a:r>
              <a:rPr lang="en-US" sz="2200" dirty="0"/>
              <a:t>We will now share this record with the Network Zone and see it link to the existing record in the Network Zone.</a:t>
            </a:r>
          </a:p>
          <a:p>
            <a:r>
              <a:rPr lang="en-US" sz="2200" dirty="0"/>
              <a:t>In Member Institution Open University, we edit the existing record</a:t>
            </a:r>
          </a:p>
          <a:p>
            <a:endParaRPr lang="en-US" sz="2200" dirty="0"/>
          </a:p>
        </p:txBody>
      </p:sp>
      <p:sp>
        <p:nvSpPr>
          <p:cNvPr id="4" name="Rectangle 3">
            <a:extLst>
              <a:ext uri="{FF2B5EF4-FFF2-40B4-BE49-F238E27FC236}">
                <a16:creationId xmlns:a16="http://schemas.microsoft.com/office/drawing/2014/main" id="{6280CCC4-8A6E-87D5-8BDE-E5D4C121D69A}"/>
              </a:ext>
            </a:extLst>
          </p:cNvPr>
          <p:cNvSpPr/>
          <p:nvPr/>
        </p:nvSpPr>
        <p:spPr>
          <a:xfrm>
            <a:off x="10295912" y="3407153"/>
            <a:ext cx="676887" cy="27902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1226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357C2-D2FF-0E79-1DD5-2F871236EEB5}"/>
              </a:ext>
            </a:extLst>
          </p:cNvPr>
          <p:cNvPicPr>
            <a:picLocks noChangeAspect="1"/>
          </p:cNvPicPr>
          <p:nvPr/>
        </p:nvPicPr>
        <p:blipFill>
          <a:blip r:embed="rId2"/>
          <a:stretch>
            <a:fillRect/>
          </a:stretch>
        </p:blipFill>
        <p:spPr>
          <a:xfrm>
            <a:off x="2914650" y="1661574"/>
            <a:ext cx="7291387" cy="482759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Under “Record Actions” we will choose “Share with Network”</a:t>
            </a:r>
          </a:p>
          <a:p>
            <a:endParaRPr lang="en-US" sz="2200" dirty="0"/>
          </a:p>
        </p:txBody>
      </p:sp>
      <p:sp>
        <p:nvSpPr>
          <p:cNvPr id="5" name="Rectangle 4">
            <a:extLst>
              <a:ext uri="{FF2B5EF4-FFF2-40B4-BE49-F238E27FC236}">
                <a16:creationId xmlns:a16="http://schemas.microsoft.com/office/drawing/2014/main" id="{EF225FAA-0E30-32D3-14E5-1A5136FFEF3D}"/>
              </a:ext>
            </a:extLst>
          </p:cNvPr>
          <p:cNvSpPr/>
          <p:nvPr/>
        </p:nvSpPr>
        <p:spPr>
          <a:xfrm>
            <a:off x="4089964" y="5558867"/>
            <a:ext cx="1272612" cy="2990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2E1CC8E5-89DC-FB6D-6337-FF540A8FCD53}"/>
              </a:ext>
            </a:extLst>
          </p:cNvPr>
          <p:cNvSpPr/>
          <p:nvPr/>
        </p:nvSpPr>
        <p:spPr>
          <a:xfrm>
            <a:off x="4099489" y="1661574"/>
            <a:ext cx="1129736" cy="2990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2100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The match profiles defined in the Network Zone</a:t>
            </a:r>
          </a:p>
          <a:p>
            <a:r>
              <a:rPr lang="en-US" dirty="0"/>
              <a:t>The sample existing record in the Network Zone</a:t>
            </a:r>
          </a:p>
          <a:p>
            <a:r>
              <a:rPr lang="en-US" sz="1800" dirty="0"/>
              <a:t>The sample existing record in the Member Institution</a:t>
            </a:r>
          </a:p>
          <a:p>
            <a:r>
              <a:rPr lang="en-US" sz="1800" dirty="0"/>
              <a:t>Sharing the existing record in the Member Institution with the Network Zone</a:t>
            </a:r>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88026D-3858-EA09-1A55-3747893A21DD}"/>
              </a:ext>
            </a:extLst>
          </p:cNvPr>
          <p:cNvPicPr>
            <a:picLocks noChangeAspect="1"/>
          </p:cNvPicPr>
          <p:nvPr/>
        </p:nvPicPr>
        <p:blipFill>
          <a:blip r:embed="rId2"/>
          <a:stretch>
            <a:fillRect/>
          </a:stretch>
        </p:blipFill>
        <p:spPr>
          <a:xfrm>
            <a:off x="2018893" y="1960582"/>
            <a:ext cx="8220075" cy="45465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We are notified that matching records exist in the network, and we will choose to view them</a:t>
            </a:r>
          </a:p>
          <a:p>
            <a:endParaRPr lang="en-US" sz="2200" dirty="0"/>
          </a:p>
        </p:txBody>
      </p:sp>
      <p:sp>
        <p:nvSpPr>
          <p:cNvPr id="5" name="Rectangle 4">
            <a:extLst>
              <a:ext uri="{FF2B5EF4-FFF2-40B4-BE49-F238E27FC236}">
                <a16:creationId xmlns:a16="http://schemas.microsoft.com/office/drawing/2014/main" id="{EF225FAA-0E30-32D3-14E5-1A5136FFEF3D}"/>
              </a:ext>
            </a:extLst>
          </p:cNvPr>
          <p:cNvSpPr/>
          <p:nvPr/>
        </p:nvSpPr>
        <p:spPr>
          <a:xfrm>
            <a:off x="6995089" y="5736171"/>
            <a:ext cx="501086" cy="31220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2E1CC8E5-89DC-FB6D-6337-FF540A8FCD53}"/>
              </a:ext>
            </a:extLst>
          </p:cNvPr>
          <p:cNvSpPr/>
          <p:nvPr/>
        </p:nvSpPr>
        <p:spPr>
          <a:xfrm>
            <a:off x="6829425" y="5297959"/>
            <a:ext cx="1943099" cy="22654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91140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We can now either link to the matched record or view it first.  We will view it first.</a:t>
            </a:r>
          </a:p>
          <a:p>
            <a:endParaRPr lang="en-US" sz="2200" dirty="0"/>
          </a:p>
        </p:txBody>
      </p:sp>
      <p:pic>
        <p:nvPicPr>
          <p:cNvPr id="3" name="Picture 2">
            <a:extLst>
              <a:ext uri="{FF2B5EF4-FFF2-40B4-BE49-F238E27FC236}">
                <a16:creationId xmlns:a16="http://schemas.microsoft.com/office/drawing/2014/main" id="{6667586E-B8A3-4924-EB01-85146383D6AF}"/>
              </a:ext>
            </a:extLst>
          </p:cNvPr>
          <p:cNvPicPr>
            <a:picLocks noChangeAspect="1"/>
          </p:cNvPicPr>
          <p:nvPr/>
        </p:nvPicPr>
        <p:blipFill>
          <a:blip r:embed="rId2"/>
          <a:stretch>
            <a:fillRect/>
          </a:stretch>
        </p:blipFill>
        <p:spPr>
          <a:xfrm>
            <a:off x="0" y="1735438"/>
            <a:ext cx="12192000" cy="3387123"/>
          </a:xfrm>
          <a:prstGeom prst="rect">
            <a:avLst/>
          </a:prstGeom>
          <a:ln>
            <a:solidFill>
              <a:schemeClr val="tx1"/>
            </a:solidFill>
          </a:ln>
        </p:spPr>
      </p:pic>
      <p:sp>
        <p:nvSpPr>
          <p:cNvPr id="7" name="TextBox 6">
            <a:extLst>
              <a:ext uri="{FF2B5EF4-FFF2-40B4-BE49-F238E27FC236}">
                <a16:creationId xmlns:a16="http://schemas.microsoft.com/office/drawing/2014/main" id="{1AA64ACC-7651-BB94-3571-754D077201A5}"/>
              </a:ext>
            </a:extLst>
          </p:cNvPr>
          <p:cNvSpPr txBox="1"/>
          <p:nvPr/>
        </p:nvSpPr>
        <p:spPr>
          <a:xfrm>
            <a:off x="7915274" y="5414574"/>
            <a:ext cx="3595687" cy="595701"/>
          </a:xfrm>
          <a:prstGeom prst="rect">
            <a:avLst/>
          </a:prstGeom>
          <a:solidFill>
            <a:srgbClr val="FFFF00"/>
          </a:solidFill>
          <a:ln>
            <a:solidFill>
              <a:schemeClr val="tx1"/>
            </a:solidFill>
          </a:ln>
        </p:spPr>
        <p:txBody>
          <a:bodyPr wrap="square" rtlCol="0">
            <a:noAutofit/>
          </a:bodyPr>
          <a:lstStyle/>
          <a:p>
            <a:pPr algn="l"/>
            <a:r>
              <a:rPr lang="en-US" sz="1400" dirty="0"/>
              <a:t>We know it is matching a Network Zone record because the MMSID ends in 0191.</a:t>
            </a:r>
          </a:p>
        </p:txBody>
      </p:sp>
      <p:cxnSp>
        <p:nvCxnSpPr>
          <p:cNvPr id="8" name="Straight Arrow Connector 7">
            <a:extLst>
              <a:ext uri="{FF2B5EF4-FFF2-40B4-BE49-F238E27FC236}">
                <a16:creationId xmlns:a16="http://schemas.microsoft.com/office/drawing/2014/main" id="{808C0840-E771-A4E7-FE99-8A78BB1F15F3}"/>
              </a:ext>
            </a:extLst>
          </p:cNvPr>
          <p:cNvCxnSpPr>
            <a:cxnSpLocks/>
          </p:cNvCxnSpPr>
          <p:nvPr/>
        </p:nvCxnSpPr>
        <p:spPr>
          <a:xfrm flipH="1">
            <a:off x="8677275" y="2715712"/>
            <a:ext cx="457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8AEE3C-1136-CAC6-35A9-FF4699B1CDE2}"/>
              </a:ext>
            </a:extLst>
          </p:cNvPr>
          <p:cNvCxnSpPr>
            <a:cxnSpLocks/>
          </p:cNvCxnSpPr>
          <p:nvPr/>
        </p:nvCxnSpPr>
        <p:spPr>
          <a:xfrm flipV="1">
            <a:off x="9144000" y="2715712"/>
            <a:ext cx="0" cy="269886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13C7785-C7ED-3276-1FEE-39D3D2D7F22A}"/>
              </a:ext>
            </a:extLst>
          </p:cNvPr>
          <p:cNvSpPr/>
          <p:nvPr/>
        </p:nvSpPr>
        <p:spPr>
          <a:xfrm>
            <a:off x="10868025" y="2600325"/>
            <a:ext cx="438149" cy="3859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F78DA53B-BD74-AA56-C3C8-FD1960E0158F}"/>
              </a:ext>
            </a:extLst>
          </p:cNvPr>
          <p:cNvSpPr txBox="1"/>
          <p:nvPr/>
        </p:nvSpPr>
        <p:spPr>
          <a:xfrm>
            <a:off x="3162299" y="5588078"/>
            <a:ext cx="3457575" cy="976175"/>
          </a:xfrm>
          <a:prstGeom prst="rect">
            <a:avLst/>
          </a:prstGeom>
          <a:solidFill>
            <a:srgbClr val="FFFF00"/>
          </a:solidFill>
          <a:ln>
            <a:solidFill>
              <a:schemeClr val="tx1"/>
            </a:solidFill>
          </a:ln>
        </p:spPr>
        <p:txBody>
          <a:bodyPr wrap="square" rtlCol="0">
            <a:noAutofit/>
          </a:bodyPr>
          <a:lstStyle/>
          <a:p>
            <a:pPr algn="l"/>
            <a:r>
              <a:rPr lang="en-US" sz="1400" dirty="0"/>
              <a:t>Alma found a matching record in the network Zone based on the ISBN because of the </a:t>
            </a:r>
            <a:r>
              <a:rPr lang="en-US" sz="1400" dirty="0" err="1"/>
              <a:t>non_serial_match_method</a:t>
            </a:r>
            <a:endParaRPr lang="en-US" sz="1400" dirty="0"/>
          </a:p>
        </p:txBody>
      </p:sp>
      <p:sp>
        <p:nvSpPr>
          <p:cNvPr id="4" name="Rectangle 3">
            <a:extLst>
              <a:ext uri="{FF2B5EF4-FFF2-40B4-BE49-F238E27FC236}">
                <a16:creationId xmlns:a16="http://schemas.microsoft.com/office/drawing/2014/main" id="{F91B72B9-1E67-7684-02C3-8A461FA4478B}"/>
              </a:ext>
            </a:extLst>
          </p:cNvPr>
          <p:cNvSpPr/>
          <p:nvPr/>
        </p:nvSpPr>
        <p:spPr>
          <a:xfrm>
            <a:off x="714375" y="3177130"/>
            <a:ext cx="1390643" cy="251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744C2E83-F538-DC57-851E-F881398A765E}"/>
              </a:ext>
            </a:extLst>
          </p:cNvPr>
          <p:cNvSpPr/>
          <p:nvPr/>
        </p:nvSpPr>
        <p:spPr>
          <a:xfrm>
            <a:off x="6229350" y="2885117"/>
            <a:ext cx="1257297" cy="29201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3" name="Straight Arrow Connector 12">
            <a:extLst>
              <a:ext uri="{FF2B5EF4-FFF2-40B4-BE49-F238E27FC236}">
                <a16:creationId xmlns:a16="http://schemas.microsoft.com/office/drawing/2014/main" id="{FA56FA0A-8809-7DC5-BB38-392229F6DC2F}"/>
              </a:ext>
            </a:extLst>
          </p:cNvPr>
          <p:cNvCxnSpPr>
            <a:stCxn id="2" idx="0"/>
          </p:cNvCxnSpPr>
          <p:nvPr/>
        </p:nvCxnSpPr>
        <p:spPr>
          <a:xfrm flipV="1">
            <a:off x="4891087" y="3248025"/>
            <a:ext cx="1728787" cy="23400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7A5DD2-6157-DF8E-EA47-6D5536BBAD27}"/>
              </a:ext>
            </a:extLst>
          </p:cNvPr>
          <p:cNvCxnSpPr/>
          <p:nvPr/>
        </p:nvCxnSpPr>
        <p:spPr>
          <a:xfrm flipH="1" flipV="1">
            <a:off x="2105018" y="3499895"/>
            <a:ext cx="2600328" cy="2088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6D41CC-87AF-4E86-53AC-9287E2135C10}"/>
              </a:ext>
            </a:extLst>
          </p:cNvPr>
          <p:cNvSpPr txBox="1"/>
          <p:nvPr/>
        </p:nvSpPr>
        <p:spPr>
          <a:xfrm>
            <a:off x="9555217" y="3745305"/>
            <a:ext cx="2105025" cy="712395"/>
          </a:xfrm>
          <a:prstGeom prst="rect">
            <a:avLst/>
          </a:prstGeom>
          <a:solidFill>
            <a:srgbClr val="FFFF00"/>
          </a:solidFill>
          <a:ln>
            <a:solidFill>
              <a:schemeClr val="tx1"/>
            </a:solidFill>
          </a:ln>
        </p:spPr>
        <p:txBody>
          <a:bodyPr wrap="square" rtlCol="0">
            <a:noAutofit/>
          </a:bodyPr>
          <a:lstStyle/>
          <a:p>
            <a:pPr algn="l"/>
            <a:r>
              <a:rPr lang="en-US" sz="1400" dirty="0"/>
              <a:t>Could already link from here but we will instead first view</a:t>
            </a:r>
          </a:p>
        </p:txBody>
      </p:sp>
      <p:cxnSp>
        <p:nvCxnSpPr>
          <p:cNvPr id="20" name="Straight Arrow Connector 19">
            <a:extLst>
              <a:ext uri="{FF2B5EF4-FFF2-40B4-BE49-F238E27FC236}">
                <a16:creationId xmlns:a16="http://schemas.microsoft.com/office/drawing/2014/main" id="{FD3EA669-D3E0-24A5-8F91-E46DD38AC8D1}"/>
              </a:ext>
            </a:extLst>
          </p:cNvPr>
          <p:cNvCxnSpPr>
            <a:cxnSpLocks/>
          </p:cNvCxnSpPr>
          <p:nvPr/>
        </p:nvCxnSpPr>
        <p:spPr>
          <a:xfrm flipV="1">
            <a:off x="11182350" y="2885117"/>
            <a:ext cx="290617" cy="8601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C15EDD1-11EF-1C5E-1027-C64E660D7651}"/>
              </a:ext>
            </a:extLst>
          </p:cNvPr>
          <p:cNvCxnSpPr>
            <a:cxnSpLocks/>
          </p:cNvCxnSpPr>
          <p:nvPr/>
        </p:nvCxnSpPr>
        <p:spPr>
          <a:xfrm flipV="1">
            <a:off x="10801354" y="3011501"/>
            <a:ext cx="260397" cy="7086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7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We can now either link to the matched record here or go “back to results” and link from the previous page.   We will create the link from here.</a:t>
            </a:r>
          </a:p>
          <a:p>
            <a:endParaRPr lang="en-US" sz="2200" dirty="0"/>
          </a:p>
        </p:txBody>
      </p:sp>
      <p:sp>
        <p:nvSpPr>
          <p:cNvPr id="7" name="TextBox 6">
            <a:extLst>
              <a:ext uri="{FF2B5EF4-FFF2-40B4-BE49-F238E27FC236}">
                <a16:creationId xmlns:a16="http://schemas.microsoft.com/office/drawing/2014/main" id="{1AA64ACC-7651-BB94-3571-754D077201A5}"/>
              </a:ext>
            </a:extLst>
          </p:cNvPr>
          <p:cNvSpPr txBox="1"/>
          <p:nvPr/>
        </p:nvSpPr>
        <p:spPr>
          <a:xfrm>
            <a:off x="7038976" y="5414574"/>
            <a:ext cx="4333874" cy="764831"/>
          </a:xfrm>
          <a:prstGeom prst="rect">
            <a:avLst/>
          </a:prstGeom>
          <a:solidFill>
            <a:srgbClr val="FFFF00"/>
          </a:solidFill>
          <a:ln>
            <a:solidFill>
              <a:schemeClr val="tx1"/>
            </a:solidFill>
          </a:ln>
        </p:spPr>
        <p:txBody>
          <a:bodyPr wrap="square" rtlCol="0">
            <a:noAutofit/>
          </a:bodyPr>
          <a:lstStyle/>
          <a:p>
            <a:pPr algn="l"/>
            <a:r>
              <a:rPr lang="en-US" sz="1800" dirty="0"/>
              <a:t>We know it is matching s Network Zone record.  The MMSID ends in 0191.</a:t>
            </a:r>
            <a:endParaRPr lang="en-US" dirty="0"/>
          </a:p>
        </p:txBody>
      </p:sp>
      <p:cxnSp>
        <p:nvCxnSpPr>
          <p:cNvPr id="8" name="Straight Arrow Connector 7">
            <a:extLst>
              <a:ext uri="{FF2B5EF4-FFF2-40B4-BE49-F238E27FC236}">
                <a16:creationId xmlns:a16="http://schemas.microsoft.com/office/drawing/2014/main" id="{808C0840-E771-A4E7-FE99-8A78BB1F15F3}"/>
              </a:ext>
            </a:extLst>
          </p:cNvPr>
          <p:cNvCxnSpPr>
            <a:cxnSpLocks/>
          </p:cNvCxnSpPr>
          <p:nvPr/>
        </p:nvCxnSpPr>
        <p:spPr>
          <a:xfrm flipH="1">
            <a:off x="8677275" y="2715712"/>
            <a:ext cx="14097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8AEE3C-1136-CAC6-35A9-FF4699B1CDE2}"/>
              </a:ext>
            </a:extLst>
          </p:cNvPr>
          <p:cNvCxnSpPr>
            <a:cxnSpLocks/>
          </p:cNvCxnSpPr>
          <p:nvPr/>
        </p:nvCxnSpPr>
        <p:spPr>
          <a:xfrm flipV="1">
            <a:off x="10086975" y="2715712"/>
            <a:ext cx="0" cy="271791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13C7785-C7ED-3276-1FEE-39D3D2D7F22A}"/>
              </a:ext>
            </a:extLst>
          </p:cNvPr>
          <p:cNvSpPr/>
          <p:nvPr/>
        </p:nvSpPr>
        <p:spPr>
          <a:xfrm>
            <a:off x="10868025" y="2600325"/>
            <a:ext cx="438149" cy="3859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4" name="Picture 3">
            <a:extLst>
              <a:ext uri="{FF2B5EF4-FFF2-40B4-BE49-F238E27FC236}">
                <a16:creationId xmlns:a16="http://schemas.microsoft.com/office/drawing/2014/main" id="{8B22D220-15D5-1324-10F7-F0F0D4091765}"/>
              </a:ext>
            </a:extLst>
          </p:cNvPr>
          <p:cNvPicPr>
            <a:picLocks noChangeAspect="1"/>
          </p:cNvPicPr>
          <p:nvPr/>
        </p:nvPicPr>
        <p:blipFill>
          <a:blip r:embed="rId2"/>
          <a:stretch>
            <a:fillRect/>
          </a:stretch>
        </p:blipFill>
        <p:spPr>
          <a:xfrm>
            <a:off x="0" y="1903597"/>
            <a:ext cx="12192000" cy="4403356"/>
          </a:xfrm>
          <a:prstGeom prst="rect">
            <a:avLst/>
          </a:prstGeom>
          <a:ln>
            <a:solidFill>
              <a:schemeClr val="tx1"/>
            </a:solidFill>
          </a:ln>
        </p:spPr>
      </p:pic>
      <p:sp>
        <p:nvSpPr>
          <p:cNvPr id="5" name="TextBox 4">
            <a:extLst>
              <a:ext uri="{FF2B5EF4-FFF2-40B4-BE49-F238E27FC236}">
                <a16:creationId xmlns:a16="http://schemas.microsoft.com/office/drawing/2014/main" id="{FF211AA9-9F50-99DE-6C1B-89F5BF41DDB8}"/>
              </a:ext>
            </a:extLst>
          </p:cNvPr>
          <p:cNvSpPr txBox="1"/>
          <p:nvPr/>
        </p:nvSpPr>
        <p:spPr>
          <a:xfrm>
            <a:off x="8543926" y="3640150"/>
            <a:ext cx="3438523" cy="571163"/>
          </a:xfrm>
          <a:prstGeom prst="rect">
            <a:avLst/>
          </a:prstGeom>
          <a:solidFill>
            <a:srgbClr val="FFFF00"/>
          </a:solidFill>
          <a:ln>
            <a:solidFill>
              <a:schemeClr val="tx1"/>
            </a:solidFill>
          </a:ln>
        </p:spPr>
        <p:txBody>
          <a:bodyPr wrap="square" rtlCol="0">
            <a:noAutofit/>
          </a:bodyPr>
          <a:lstStyle/>
          <a:p>
            <a:pPr algn="l"/>
            <a:r>
              <a:rPr lang="en-US" sz="1400" dirty="0"/>
              <a:t>We know it is matching s Network Zone record.  The MMSID ends in 0191.</a:t>
            </a:r>
          </a:p>
        </p:txBody>
      </p:sp>
      <p:sp>
        <p:nvSpPr>
          <p:cNvPr id="6" name="Rectangle 5">
            <a:extLst>
              <a:ext uri="{FF2B5EF4-FFF2-40B4-BE49-F238E27FC236}">
                <a16:creationId xmlns:a16="http://schemas.microsoft.com/office/drawing/2014/main" id="{90741225-81D6-8DDF-A0D0-BFE743B3C18A}"/>
              </a:ext>
            </a:extLst>
          </p:cNvPr>
          <p:cNvSpPr/>
          <p:nvPr/>
        </p:nvSpPr>
        <p:spPr>
          <a:xfrm>
            <a:off x="10763250" y="5562600"/>
            <a:ext cx="1295400" cy="4857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E1B9B02E-C397-42AE-DC46-AD4101784DFF}"/>
              </a:ext>
            </a:extLst>
          </p:cNvPr>
          <p:cNvSpPr txBox="1"/>
          <p:nvPr/>
        </p:nvSpPr>
        <p:spPr>
          <a:xfrm>
            <a:off x="6819905" y="5685317"/>
            <a:ext cx="2819395" cy="363058"/>
          </a:xfrm>
          <a:prstGeom prst="rect">
            <a:avLst/>
          </a:prstGeom>
          <a:solidFill>
            <a:srgbClr val="FFFF00"/>
          </a:solidFill>
          <a:ln>
            <a:solidFill>
              <a:schemeClr val="tx1"/>
            </a:solidFill>
          </a:ln>
        </p:spPr>
        <p:txBody>
          <a:bodyPr wrap="square" rtlCol="0">
            <a:noAutofit/>
          </a:bodyPr>
          <a:lstStyle/>
          <a:p>
            <a:pPr algn="l"/>
            <a:r>
              <a:rPr lang="en-US" sz="1400" dirty="0"/>
              <a:t>Link to the Network Zone record</a:t>
            </a:r>
          </a:p>
        </p:txBody>
      </p:sp>
      <p:cxnSp>
        <p:nvCxnSpPr>
          <p:cNvPr id="16" name="Straight Arrow Connector 15">
            <a:extLst>
              <a:ext uri="{FF2B5EF4-FFF2-40B4-BE49-F238E27FC236}">
                <a16:creationId xmlns:a16="http://schemas.microsoft.com/office/drawing/2014/main" id="{B9A51D07-F452-132F-B48A-E5CBE3A69107}"/>
              </a:ext>
            </a:extLst>
          </p:cNvPr>
          <p:cNvCxnSpPr>
            <a:cxnSpLocks/>
            <a:stCxn id="13" idx="3"/>
          </p:cNvCxnSpPr>
          <p:nvPr/>
        </p:nvCxnSpPr>
        <p:spPr>
          <a:xfrm flipV="1">
            <a:off x="9639300" y="5800725"/>
            <a:ext cx="1123950" cy="661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90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39691-027F-B387-50AD-994DEEA84923}"/>
              </a:ext>
            </a:extLst>
          </p:cNvPr>
          <p:cNvPicPr>
            <a:picLocks noChangeAspect="1"/>
          </p:cNvPicPr>
          <p:nvPr/>
        </p:nvPicPr>
        <p:blipFill>
          <a:blip r:embed="rId2"/>
          <a:stretch>
            <a:fillRect/>
          </a:stretch>
        </p:blipFill>
        <p:spPr>
          <a:xfrm>
            <a:off x="1295400" y="1770549"/>
            <a:ext cx="9348788" cy="440431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The record is now linked to the Network Zone</a:t>
            </a:r>
          </a:p>
          <a:p>
            <a:endParaRPr lang="en-US" sz="2200" dirty="0"/>
          </a:p>
        </p:txBody>
      </p:sp>
      <p:sp>
        <p:nvSpPr>
          <p:cNvPr id="7" name="TextBox 6">
            <a:extLst>
              <a:ext uri="{FF2B5EF4-FFF2-40B4-BE49-F238E27FC236}">
                <a16:creationId xmlns:a16="http://schemas.microsoft.com/office/drawing/2014/main" id="{1AA64ACC-7651-BB94-3571-754D077201A5}"/>
              </a:ext>
            </a:extLst>
          </p:cNvPr>
          <p:cNvSpPr txBox="1"/>
          <p:nvPr/>
        </p:nvSpPr>
        <p:spPr>
          <a:xfrm>
            <a:off x="4117183" y="2115227"/>
            <a:ext cx="2969417" cy="414726"/>
          </a:xfrm>
          <a:prstGeom prst="rect">
            <a:avLst/>
          </a:prstGeom>
          <a:solidFill>
            <a:srgbClr val="FFFF00"/>
          </a:solidFill>
          <a:ln>
            <a:solidFill>
              <a:schemeClr val="tx1"/>
            </a:solidFill>
          </a:ln>
        </p:spPr>
        <p:txBody>
          <a:bodyPr wrap="square" rtlCol="0">
            <a:noAutofit/>
          </a:bodyPr>
          <a:lstStyle/>
          <a:p>
            <a:pPr algn="l"/>
            <a:r>
              <a:rPr lang="en-US" sz="1400" dirty="0"/>
              <a:t>Record is linked to Network Zone</a:t>
            </a:r>
          </a:p>
        </p:txBody>
      </p:sp>
      <p:cxnSp>
        <p:nvCxnSpPr>
          <p:cNvPr id="8" name="Straight Arrow Connector 7">
            <a:extLst>
              <a:ext uri="{FF2B5EF4-FFF2-40B4-BE49-F238E27FC236}">
                <a16:creationId xmlns:a16="http://schemas.microsoft.com/office/drawing/2014/main" id="{808C0840-E771-A4E7-FE99-8A78BB1F15F3}"/>
              </a:ext>
            </a:extLst>
          </p:cNvPr>
          <p:cNvCxnSpPr>
            <a:cxnSpLocks/>
          </p:cNvCxnSpPr>
          <p:nvPr/>
        </p:nvCxnSpPr>
        <p:spPr>
          <a:xfrm flipH="1">
            <a:off x="2295525" y="2529953"/>
            <a:ext cx="1821658" cy="9763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8AEE3C-1136-CAC6-35A9-FF4699B1CDE2}"/>
              </a:ext>
            </a:extLst>
          </p:cNvPr>
          <p:cNvCxnSpPr>
            <a:cxnSpLocks/>
          </p:cNvCxnSpPr>
          <p:nvPr/>
        </p:nvCxnSpPr>
        <p:spPr>
          <a:xfrm flipH="1" flipV="1">
            <a:off x="3044427" y="4161318"/>
            <a:ext cx="489348" cy="127230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13C7785-C7ED-3276-1FEE-39D3D2D7F22A}"/>
              </a:ext>
            </a:extLst>
          </p:cNvPr>
          <p:cNvSpPr/>
          <p:nvPr/>
        </p:nvSpPr>
        <p:spPr>
          <a:xfrm>
            <a:off x="1295400" y="1770549"/>
            <a:ext cx="762000" cy="41067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FF211AA9-9F50-99DE-6C1B-89F5BF41DDB8}"/>
              </a:ext>
            </a:extLst>
          </p:cNvPr>
          <p:cNvSpPr txBox="1"/>
          <p:nvPr/>
        </p:nvSpPr>
        <p:spPr>
          <a:xfrm>
            <a:off x="295277" y="4928533"/>
            <a:ext cx="2000248" cy="309767"/>
          </a:xfrm>
          <a:prstGeom prst="rect">
            <a:avLst/>
          </a:prstGeom>
          <a:solidFill>
            <a:srgbClr val="FFFF00"/>
          </a:solidFill>
          <a:ln>
            <a:solidFill>
              <a:schemeClr val="tx1"/>
            </a:solidFill>
          </a:ln>
        </p:spPr>
        <p:txBody>
          <a:bodyPr wrap="square" rtlCol="0">
            <a:noAutofit/>
          </a:bodyPr>
          <a:lstStyle/>
          <a:p>
            <a:pPr algn="l"/>
            <a:r>
              <a:rPr lang="en-US" sz="1400" dirty="0"/>
              <a:t>In Member Institution</a:t>
            </a:r>
          </a:p>
        </p:txBody>
      </p:sp>
      <p:cxnSp>
        <p:nvCxnSpPr>
          <p:cNvPr id="13" name="Straight Connector 12">
            <a:extLst>
              <a:ext uri="{FF2B5EF4-FFF2-40B4-BE49-F238E27FC236}">
                <a16:creationId xmlns:a16="http://schemas.microsoft.com/office/drawing/2014/main" id="{61D37008-4D50-4742-159C-DCC11B7FC78B}"/>
              </a:ext>
            </a:extLst>
          </p:cNvPr>
          <p:cNvCxnSpPr>
            <a:cxnSpLocks/>
          </p:cNvCxnSpPr>
          <p:nvPr/>
        </p:nvCxnSpPr>
        <p:spPr>
          <a:xfrm flipV="1">
            <a:off x="847725" y="2181225"/>
            <a:ext cx="447675" cy="387439"/>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3FA569-9A70-7329-8FAB-D59C2E64D78A}"/>
              </a:ext>
            </a:extLst>
          </p:cNvPr>
          <p:cNvCxnSpPr/>
          <p:nvPr/>
        </p:nvCxnSpPr>
        <p:spPr>
          <a:xfrm>
            <a:off x="847725" y="2568664"/>
            <a:ext cx="0" cy="235533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DB11EC-9A7E-2250-C6E9-DDE93EE0944C}"/>
              </a:ext>
            </a:extLst>
          </p:cNvPr>
          <p:cNvSpPr txBox="1"/>
          <p:nvPr/>
        </p:nvSpPr>
        <p:spPr>
          <a:xfrm>
            <a:off x="2952750" y="5433625"/>
            <a:ext cx="4648200" cy="814776"/>
          </a:xfrm>
          <a:prstGeom prst="rect">
            <a:avLst/>
          </a:prstGeom>
          <a:solidFill>
            <a:srgbClr val="FFFF00"/>
          </a:solidFill>
          <a:ln>
            <a:solidFill>
              <a:schemeClr val="tx1"/>
            </a:solidFill>
          </a:ln>
        </p:spPr>
        <p:txBody>
          <a:bodyPr wrap="square" rtlCol="0">
            <a:noAutofit/>
          </a:bodyPr>
          <a:lstStyle/>
          <a:p>
            <a:pPr algn="l"/>
            <a:r>
              <a:rPr lang="en-US" sz="1400" dirty="0"/>
              <a:t>This is the “old non linked” record which will disappear from the Metadata Editor next time it is refreshed or reopened </a:t>
            </a:r>
          </a:p>
        </p:txBody>
      </p:sp>
    </p:spTree>
    <p:extLst>
      <p:ext uri="{BB962C8B-B14F-4D97-AF65-F5344CB8AC3E}">
        <p14:creationId xmlns:p14="http://schemas.microsoft.com/office/powerpoint/2010/main" val="216288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17F2B9-C6ED-7429-640D-026410C14B44}"/>
              </a:ext>
            </a:extLst>
          </p:cNvPr>
          <p:cNvPicPr>
            <a:picLocks noChangeAspect="1"/>
          </p:cNvPicPr>
          <p:nvPr/>
        </p:nvPicPr>
        <p:blipFill>
          <a:blip r:embed="rId2"/>
          <a:stretch>
            <a:fillRect/>
          </a:stretch>
        </p:blipFill>
        <p:spPr>
          <a:xfrm>
            <a:off x="0" y="2542454"/>
            <a:ext cx="12192000" cy="299229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Now, because the record is linked to </a:t>
            </a:r>
            <a:r>
              <a:rPr lang="en-US" sz="2200"/>
              <a:t>the Network Zone, </a:t>
            </a:r>
            <a:r>
              <a:rPr lang="en-US" sz="2200" dirty="0"/>
              <a:t>when searching Member Institution Open University, we have one record, and it is linked to the Network Zone</a:t>
            </a:r>
          </a:p>
          <a:p>
            <a:endParaRPr lang="en-US" sz="2200" dirty="0"/>
          </a:p>
        </p:txBody>
      </p:sp>
      <p:sp>
        <p:nvSpPr>
          <p:cNvPr id="7" name="TextBox 6">
            <a:extLst>
              <a:ext uri="{FF2B5EF4-FFF2-40B4-BE49-F238E27FC236}">
                <a16:creationId xmlns:a16="http://schemas.microsoft.com/office/drawing/2014/main" id="{1AA64ACC-7651-BB94-3571-754D077201A5}"/>
              </a:ext>
            </a:extLst>
          </p:cNvPr>
          <p:cNvSpPr txBox="1"/>
          <p:nvPr/>
        </p:nvSpPr>
        <p:spPr>
          <a:xfrm>
            <a:off x="3698083" y="5883053"/>
            <a:ext cx="3045617" cy="311042"/>
          </a:xfrm>
          <a:prstGeom prst="rect">
            <a:avLst/>
          </a:prstGeom>
          <a:solidFill>
            <a:srgbClr val="FFFF00"/>
          </a:solidFill>
          <a:ln>
            <a:solidFill>
              <a:schemeClr val="tx1"/>
            </a:solidFill>
          </a:ln>
        </p:spPr>
        <p:txBody>
          <a:bodyPr wrap="square" rtlCol="0">
            <a:noAutofit/>
          </a:bodyPr>
          <a:lstStyle/>
          <a:p>
            <a:pPr algn="l"/>
            <a:r>
              <a:rPr lang="en-US" sz="1400" dirty="0"/>
              <a:t>Record is linked to Network Zone</a:t>
            </a:r>
          </a:p>
        </p:txBody>
      </p:sp>
      <p:cxnSp>
        <p:nvCxnSpPr>
          <p:cNvPr id="8" name="Straight Arrow Connector 7">
            <a:extLst>
              <a:ext uri="{FF2B5EF4-FFF2-40B4-BE49-F238E27FC236}">
                <a16:creationId xmlns:a16="http://schemas.microsoft.com/office/drawing/2014/main" id="{808C0840-E771-A4E7-FE99-8A78BB1F15F3}"/>
              </a:ext>
            </a:extLst>
          </p:cNvPr>
          <p:cNvCxnSpPr>
            <a:cxnSpLocks/>
          </p:cNvCxnSpPr>
          <p:nvPr/>
        </p:nvCxnSpPr>
        <p:spPr>
          <a:xfrm flipH="1" flipV="1">
            <a:off x="2828925" y="4060818"/>
            <a:ext cx="1171575" cy="17875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13C7785-C7ED-3276-1FEE-39D3D2D7F22A}"/>
              </a:ext>
            </a:extLst>
          </p:cNvPr>
          <p:cNvSpPr/>
          <p:nvPr/>
        </p:nvSpPr>
        <p:spPr>
          <a:xfrm>
            <a:off x="19051" y="2529953"/>
            <a:ext cx="600073" cy="38743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FF211AA9-9F50-99DE-6C1B-89F5BF41DDB8}"/>
              </a:ext>
            </a:extLst>
          </p:cNvPr>
          <p:cNvSpPr txBox="1"/>
          <p:nvPr/>
        </p:nvSpPr>
        <p:spPr>
          <a:xfrm>
            <a:off x="171452" y="5689005"/>
            <a:ext cx="1990724" cy="311042"/>
          </a:xfrm>
          <a:prstGeom prst="rect">
            <a:avLst/>
          </a:prstGeom>
          <a:solidFill>
            <a:srgbClr val="FFFF00"/>
          </a:solidFill>
          <a:ln>
            <a:solidFill>
              <a:schemeClr val="tx1"/>
            </a:solidFill>
          </a:ln>
        </p:spPr>
        <p:txBody>
          <a:bodyPr wrap="square" rtlCol="0">
            <a:noAutofit/>
          </a:bodyPr>
          <a:lstStyle/>
          <a:p>
            <a:pPr algn="l"/>
            <a:r>
              <a:rPr lang="en-US" sz="1400" dirty="0"/>
              <a:t>In Member Institution</a:t>
            </a:r>
          </a:p>
        </p:txBody>
      </p:sp>
      <p:cxnSp>
        <p:nvCxnSpPr>
          <p:cNvPr id="13" name="Straight Connector 12">
            <a:extLst>
              <a:ext uri="{FF2B5EF4-FFF2-40B4-BE49-F238E27FC236}">
                <a16:creationId xmlns:a16="http://schemas.microsoft.com/office/drawing/2014/main" id="{61D37008-4D50-4742-159C-DCC11B7FC78B}"/>
              </a:ext>
            </a:extLst>
          </p:cNvPr>
          <p:cNvCxnSpPr>
            <a:cxnSpLocks/>
          </p:cNvCxnSpPr>
          <p:nvPr/>
        </p:nvCxnSpPr>
        <p:spPr>
          <a:xfrm flipH="1" flipV="1">
            <a:off x="295276" y="3018120"/>
            <a:ext cx="152399" cy="2670884"/>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0869D0-136D-8907-2822-E8C6A0B3CCFC}"/>
              </a:ext>
            </a:extLst>
          </p:cNvPr>
          <p:cNvSpPr txBox="1"/>
          <p:nvPr/>
        </p:nvSpPr>
        <p:spPr>
          <a:xfrm>
            <a:off x="2486026" y="6408732"/>
            <a:ext cx="2733673" cy="311042"/>
          </a:xfrm>
          <a:prstGeom prst="rect">
            <a:avLst/>
          </a:prstGeom>
          <a:solidFill>
            <a:srgbClr val="FFFF00"/>
          </a:solidFill>
          <a:ln>
            <a:solidFill>
              <a:schemeClr val="tx1"/>
            </a:solidFill>
          </a:ln>
        </p:spPr>
        <p:txBody>
          <a:bodyPr wrap="square" rtlCol="0">
            <a:noAutofit/>
          </a:bodyPr>
          <a:lstStyle/>
          <a:p>
            <a:pPr algn="l"/>
            <a:r>
              <a:rPr lang="en-US" sz="1400" dirty="0"/>
              <a:t>In scope of Member Institution</a:t>
            </a:r>
          </a:p>
        </p:txBody>
      </p:sp>
      <p:cxnSp>
        <p:nvCxnSpPr>
          <p:cNvPr id="3" name="Straight Connector 2">
            <a:extLst>
              <a:ext uri="{FF2B5EF4-FFF2-40B4-BE49-F238E27FC236}">
                <a16:creationId xmlns:a16="http://schemas.microsoft.com/office/drawing/2014/main" id="{96350388-83AA-E278-CA24-540DDB8C5B2C}"/>
              </a:ext>
            </a:extLst>
          </p:cNvPr>
          <p:cNvCxnSpPr>
            <a:cxnSpLocks/>
          </p:cNvCxnSpPr>
          <p:nvPr/>
        </p:nvCxnSpPr>
        <p:spPr>
          <a:xfrm flipH="1" flipV="1">
            <a:off x="1114424" y="3276600"/>
            <a:ext cx="1647826" cy="3132131"/>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61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Now when searching the Network Zone institution, we see that the record is held By both Alma University and Open University.  </a:t>
            </a:r>
          </a:p>
          <a:p>
            <a:r>
              <a:rPr lang="en-US" sz="2200" dirty="0"/>
              <a:t>Previously it was held by only Alma University.</a:t>
            </a:r>
          </a:p>
          <a:p>
            <a:endParaRPr lang="en-US" sz="2200" dirty="0"/>
          </a:p>
        </p:txBody>
      </p:sp>
      <p:pic>
        <p:nvPicPr>
          <p:cNvPr id="3" name="Picture 2">
            <a:extLst>
              <a:ext uri="{FF2B5EF4-FFF2-40B4-BE49-F238E27FC236}">
                <a16:creationId xmlns:a16="http://schemas.microsoft.com/office/drawing/2014/main" id="{0C0FC341-9A7F-5C54-0F95-9EFB6018684B}"/>
              </a:ext>
            </a:extLst>
          </p:cNvPr>
          <p:cNvPicPr>
            <a:picLocks noChangeAspect="1"/>
          </p:cNvPicPr>
          <p:nvPr/>
        </p:nvPicPr>
        <p:blipFill>
          <a:blip r:embed="rId2"/>
          <a:stretch>
            <a:fillRect/>
          </a:stretch>
        </p:blipFill>
        <p:spPr>
          <a:xfrm>
            <a:off x="13881" y="2477871"/>
            <a:ext cx="12192000" cy="3514738"/>
          </a:xfrm>
          <a:prstGeom prst="rect">
            <a:avLst/>
          </a:prstGeom>
          <a:ln>
            <a:solidFill>
              <a:schemeClr val="tx1"/>
            </a:solidFill>
          </a:ln>
        </p:spPr>
      </p:pic>
      <p:sp>
        <p:nvSpPr>
          <p:cNvPr id="6" name="Rectangle 5">
            <a:extLst>
              <a:ext uri="{FF2B5EF4-FFF2-40B4-BE49-F238E27FC236}">
                <a16:creationId xmlns:a16="http://schemas.microsoft.com/office/drawing/2014/main" id="{87C7C945-D8F5-80CA-EC64-713D5B878652}"/>
              </a:ext>
            </a:extLst>
          </p:cNvPr>
          <p:cNvSpPr/>
          <p:nvPr/>
        </p:nvSpPr>
        <p:spPr>
          <a:xfrm>
            <a:off x="838200" y="4972050"/>
            <a:ext cx="2914650" cy="9429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5418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In this presentation we will </a:t>
            </a:r>
          </a:p>
          <a:p>
            <a:pPr lvl="2"/>
            <a:r>
              <a:rPr lang="en-US" sz="2200" dirty="0"/>
              <a:t>Share an existing record in the Member Institution with the Network Zone institution when the same record already exists in the Network institution</a:t>
            </a:r>
          </a:p>
          <a:p>
            <a:pPr lvl="2"/>
            <a:endParaRPr lang="en-US" sz="2200" dirty="0"/>
          </a:p>
          <a:p>
            <a:pPr lvl="2"/>
            <a:endParaRPr lang="en-US" sz="2200" dirty="0"/>
          </a:p>
        </p:txBody>
      </p:sp>
    </p:spTree>
    <p:extLst>
      <p:ext uri="{BB962C8B-B14F-4D97-AF65-F5344CB8AC3E}">
        <p14:creationId xmlns:p14="http://schemas.microsoft.com/office/powerpoint/2010/main" val="286002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72281"/>
          </a:xfrm>
        </p:spPr>
        <p:txBody>
          <a:bodyPr/>
          <a:lstStyle/>
          <a:p>
            <a:r>
              <a:rPr lang="en-US" sz="2200" dirty="0"/>
              <a:t>In the example here we have a Network Zone and three Member Institutions:</a:t>
            </a:r>
          </a:p>
          <a:p>
            <a:endParaRPr lang="en-US" sz="2200" dirty="0"/>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2469234944"/>
              </p:ext>
            </p:extLst>
          </p:nvPr>
        </p:nvGraphicFramePr>
        <p:xfrm>
          <a:off x="425183" y="2256391"/>
          <a:ext cx="11055176" cy="2431913"/>
        </p:xfrm>
        <a:graphic>
          <a:graphicData uri="http://schemas.openxmlformats.org/drawingml/2006/table">
            <a:tbl>
              <a:tblPr firstRow="1" bandRow="1">
                <a:tableStyleId>{5940675A-B579-460E-94D1-54222C63F5DA}</a:tableStyleId>
              </a:tblPr>
              <a:tblGrid>
                <a:gridCol w="3174540">
                  <a:extLst>
                    <a:ext uri="{9D8B030D-6E8A-4147-A177-3AD203B41FA5}">
                      <a16:colId xmlns:a16="http://schemas.microsoft.com/office/drawing/2014/main" val="2339665354"/>
                    </a:ext>
                  </a:extLst>
                </a:gridCol>
                <a:gridCol w="4608512">
                  <a:extLst>
                    <a:ext uri="{9D8B030D-6E8A-4147-A177-3AD203B41FA5}">
                      <a16:colId xmlns:a16="http://schemas.microsoft.com/office/drawing/2014/main" val="2404064173"/>
                    </a:ext>
                  </a:extLst>
                </a:gridCol>
                <a:gridCol w="3272124">
                  <a:extLst>
                    <a:ext uri="{9D8B030D-6E8A-4147-A177-3AD203B41FA5}">
                      <a16:colId xmlns:a16="http://schemas.microsoft.com/office/drawing/2014/main" val="4194016522"/>
                    </a:ext>
                  </a:extLst>
                </a:gridCol>
              </a:tblGrid>
              <a:tr h="562310">
                <a:tc>
                  <a:txBody>
                    <a:bodyPr/>
                    <a:lstStyle/>
                    <a:p>
                      <a:r>
                        <a:rPr lang="en-US" sz="2200" dirty="0"/>
                        <a:t>Member / Network</a:t>
                      </a:r>
                    </a:p>
                  </a:txBody>
                  <a:tcPr marL="121920" marR="121920" marT="60960" marB="60960">
                    <a:solidFill>
                      <a:schemeClr val="tx2">
                        <a:lumMod val="25000"/>
                        <a:lumOff val="75000"/>
                      </a:schemeClr>
                    </a:solidFill>
                  </a:tcPr>
                </a:tc>
                <a:tc>
                  <a:txBody>
                    <a:bodyPr/>
                    <a:lstStyle/>
                    <a:p>
                      <a:r>
                        <a:rPr lang="en-US" sz="2200" dirty="0"/>
                        <a:t>Name</a:t>
                      </a:r>
                    </a:p>
                  </a:txBody>
                  <a:tcPr marL="121920" marR="121920" marT="60960" marB="60960">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Inst. Code</a:t>
                      </a:r>
                    </a:p>
                  </a:txBody>
                  <a:tcPr marL="121920" marR="121920" marT="60960" marB="60960">
                    <a:solidFill>
                      <a:schemeClr val="tx2">
                        <a:lumMod val="25000"/>
                        <a:lumOff val="75000"/>
                      </a:schemeClr>
                    </a:solidFill>
                  </a:tcPr>
                </a:tc>
                <a:extLst>
                  <a:ext uri="{0D108BD9-81ED-4DB2-BD59-A6C34878D82A}">
                    <a16:rowId xmlns:a16="http://schemas.microsoft.com/office/drawing/2014/main" val="2777975750"/>
                  </a:ext>
                </a:extLst>
              </a:tr>
              <a:tr h="447194">
                <a:tc>
                  <a:txBody>
                    <a:bodyPr/>
                    <a:lstStyle/>
                    <a:p>
                      <a:r>
                        <a:rPr lang="en-US" sz="2200" dirty="0"/>
                        <a:t>Network</a:t>
                      </a:r>
                    </a:p>
                  </a:txBody>
                  <a:tcPr marL="121920" marR="121920" marT="60960" marB="60960"/>
                </a:tc>
                <a:tc>
                  <a:txBody>
                    <a:bodyPr/>
                    <a:lstStyle/>
                    <a:p>
                      <a:r>
                        <a:rPr lang="en-US" sz="2200" dirty="0"/>
                        <a:t>Ex Libris University Consortium</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EXLDEMO2_INST</a:t>
                      </a:r>
                    </a:p>
                  </a:txBody>
                  <a:tcPr marL="121920" marR="121920" marT="60960" marB="60960"/>
                </a:tc>
                <a:extLst>
                  <a:ext uri="{0D108BD9-81ED-4DB2-BD59-A6C34878D82A}">
                    <a16:rowId xmlns:a16="http://schemas.microsoft.com/office/drawing/2014/main" val="1459969936"/>
                  </a:ext>
                </a:extLst>
              </a:tr>
              <a:tr h="470801">
                <a:tc>
                  <a:txBody>
                    <a:bodyPr/>
                    <a:lstStyle/>
                    <a:p>
                      <a:r>
                        <a:rPr lang="en-US" sz="2200" dirty="0"/>
                        <a:t>Member</a:t>
                      </a:r>
                    </a:p>
                  </a:txBody>
                  <a:tcPr marL="121920" marR="121920" marT="60960" marB="60960"/>
                </a:tc>
                <a:tc>
                  <a:txBody>
                    <a:bodyPr/>
                    <a:lstStyle/>
                    <a:p>
                      <a:r>
                        <a:rPr lang="en-US" sz="2200" dirty="0"/>
                        <a:t>Alma University</a:t>
                      </a:r>
                    </a:p>
                  </a:txBody>
                  <a:tcPr marL="121920" marR="121920" marT="60960" marB="60960"/>
                </a:tc>
                <a:tc>
                  <a:txBody>
                    <a:bodyPr/>
                    <a:lstStyle/>
                    <a:p>
                      <a:r>
                        <a:rPr lang="en-US" sz="2200" dirty="0"/>
                        <a:t>EXLDEV1_INST</a:t>
                      </a:r>
                    </a:p>
                  </a:txBody>
                  <a:tcPr marL="121920" marR="121920" marT="60960" marB="60960"/>
                </a:tc>
                <a:extLst>
                  <a:ext uri="{0D108BD9-81ED-4DB2-BD59-A6C34878D82A}">
                    <a16:rowId xmlns:a16="http://schemas.microsoft.com/office/drawing/2014/main" val="3144659557"/>
                  </a:ext>
                </a:extLst>
              </a:tr>
              <a:tr h="470801">
                <a:tc>
                  <a:txBody>
                    <a:bodyPr/>
                    <a:lstStyle/>
                    <a:p>
                      <a:r>
                        <a:rPr lang="en-US" sz="2200" dirty="0"/>
                        <a:t>Member</a:t>
                      </a:r>
                    </a:p>
                  </a:txBody>
                  <a:tcPr marL="121920" marR="121920" marT="60960" marB="60960"/>
                </a:tc>
                <a:tc>
                  <a:txBody>
                    <a:bodyPr/>
                    <a:lstStyle/>
                    <a:p>
                      <a:r>
                        <a:rPr lang="en-US" sz="2200" dirty="0"/>
                        <a:t>Open</a:t>
                      </a:r>
                      <a:r>
                        <a:rPr lang="en-US" sz="2200" baseline="0" dirty="0"/>
                        <a:t> </a:t>
                      </a:r>
                      <a:r>
                        <a:rPr lang="en-US" sz="2200" dirty="0"/>
                        <a:t>University</a:t>
                      </a:r>
                    </a:p>
                  </a:txBody>
                  <a:tcPr marL="121920" marR="121920" marT="60960" marB="60960"/>
                </a:tc>
                <a:tc>
                  <a:txBody>
                    <a:bodyPr/>
                    <a:lstStyle/>
                    <a:p>
                      <a:r>
                        <a:rPr lang="en-US" sz="2200" dirty="0"/>
                        <a:t>EXLDEMO3_INST</a:t>
                      </a:r>
                    </a:p>
                  </a:txBody>
                  <a:tcPr marL="121920" marR="121920" marT="60960" marB="60960"/>
                </a:tc>
                <a:extLst>
                  <a:ext uri="{0D108BD9-81ED-4DB2-BD59-A6C34878D82A}">
                    <a16:rowId xmlns:a16="http://schemas.microsoft.com/office/drawing/2014/main" val="992201067"/>
                  </a:ext>
                </a:extLst>
              </a:tr>
              <a:tr h="470801">
                <a:tc>
                  <a:txBody>
                    <a:bodyPr/>
                    <a:lstStyle/>
                    <a:p>
                      <a:r>
                        <a:rPr lang="en-US" sz="2200" dirty="0"/>
                        <a:t>Member</a:t>
                      </a:r>
                    </a:p>
                  </a:txBody>
                  <a:tcPr marL="121920" marR="121920" marT="60960" marB="60960"/>
                </a:tc>
                <a:tc>
                  <a:txBody>
                    <a:bodyPr/>
                    <a:lstStyle/>
                    <a:p>
                      <a:r>
                        <a:rPr lang="en-US" sz="2200" dirty="0"/>
                        <a:t>University of Knowledge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EXLDEMO1_INST</a:t>
                      </a:r>
                    </a:p>
                  </a:txBody>
                  <a:tcPr marL="121920" marR="121920" marT="60960" marB="60960"/>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175064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4" name="TextBox 3">
            <a:extLst>
              <a:ext uri="{FF2B5EF4-FFF2-40B4-BE49-F238E27FC236}">
                <a16:creationId xmlns:a16="http://schemas.microsoft.com/office/drawing/2014/main" id="{90A074A0-BDDE-2D25-5B41-8C95265E9947}"/>
              </a:ext>
            </a:extLst>
          </p:cNvPr>
          <p:cNvSpPr txBox="1"/>
          <p:nvPr/>
        </p:nvSpPr>
        <p:spPr>
          <a:xfrm>
            <a:off x="2735627" y="965943"/>
            <a:ext cx="6720747" cy="830997"/>
          </a:xfrm>
          <a:prstGeom prst="rect">
            <a:avLst/>
          </a:prstGeom>
          <a:noFill/>
          <a:ln>
            <a:solidFill>
              <a:schemeClr val="tx1"/>
            </a:solidFill>
          </a:ln>
        </p:spPr>
        <p:txBody>
          <a:bodyPr wrap="square" rtlCol="0">
            <a:spAutoFit/>
          </a:bodyPr>
          <a:lstStyle/>
          <a:p>
            <a:pPr algn="ctr"/>
            <a:r>
              <a:rPr lang="en-US" sz="2400" dirty="0"/>
              <a:t>Network Zone</a:t>
            </a:r>
          </a:p>
          <a:p>
            <a:pPr algn="ctr"/>
            <a:r>
              <a:rPr lang="en-US" sz="2400" dirty="0"/>
              <a:t>Ex Libris University Consortium</a:t>
            </a:r>
          </a:p>
        </p:txBody>
      </p:sp>
      <p:pic>
        <p:nvPicPr>
          <p:cNvPr id="5" name="Picture 2">
            <a:extLst>
              <a:ext uri="{FF2B5EF4-FFF2-40B4-BE49-F238E27FC236}">
                <a16:creationId xmlns:a16="http://schemas.microsoft.com/office/drawing/2014/main" id="{0AB26826-94AD-F355-CC53-BF31C70B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469" y="187708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5F1CED2-11CE-EBB5-5E68-6967EFBAE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63"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76D8B18-76A8-3B6C-F1B6-70C87613B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01"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E58FA2D-F796-05BF-9724-5D1611E1E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2437" y="399593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EC906E5-C73E-D301-CC8E-0D63D8436353}"/>
              </a:ext>
            </a:extLst>
          </p:cNvPr>
          <p:cNvSpPr txBox="1"/>
          <p:nvPr/>
        </p:nvSpPr>
        <p:spPr>
          <a:xfrm>
            <a:off x="431371"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Alma University</a:t>
            </a:r>
          </a:p>
        </p:txBody>
      </p:sp>
      <p:sp>
        <p:nvSpPr>
          <p:cNvPr id="13" name="TextBox 12">
            <a:extLst>
              <a:ext uri="{FF2B5EF4-FFF2-40B4-BE49-F238E27FC236}">
                <a16:creationId xmlns:a16="http://schemas.microsoft.com/office/drawing/2014/main" id="{4EBAAC78-DCB2-1361-4FA0-CE49370A0336}"/>
              </a:ext>
            </a:extLst>
          </p:cNvPr>
          <p:cNvSpPr txBox="1"/>
          <p:nvPr/>
        </p:nvSpPr>
        <p:spPr>
          <a:xfrm>
            <a:off x="4865712"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Open University</a:t>
            </a:r>
          </a:p>
        </p:txBody>
      </p:sp>
      <p:cxnSp>
        <p:nvCxnSpPr>
          <p:cNvPr id="14" name="Straight Connector 13">
            <a:extLst>
              <a:ext uri="{FF2B5EF4-FFF2-40B4-BE49-F238E27FC236}">
                <a16:creationId xmlns:a16="http://schemas.microsoft.com/office/drawing/2014/main" id="{700315B3-E455-1D41-FCCA-CA1B224D7693}"/>
              </a:ext>
            </a:extLst>
          </p:cNvPr>
          <p:cNvCxnSpPr>
            <a:stCxn id="5" idx="2"/>
          </p:cNvCxnSpPr>
          <p:nvPr/>
        </p:nvCxnSpPr>
        <p:spPr bwMode="auto">
          <a:xfrm flipH="1">
            <a:off x="1727763" y="2651787"/>
            <a:ext cx="4370507" cy="1152128"/>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A14E78D1-CD15-3FF0-A63F-A1FD2F830A27}"/>
              </a:ext>
            </a:extLst>
          </p:cNvPr>
          <p:cNvCxnSpPr>
            <a:cxnSpLocks/>
          </p:cNvCxnSpPr>
          <p:nvPr/>
        </p:nvCxnSpPr>
        <p:spPr bwMode="auto">
          <a:xfrm>
            <a:off x="6098269" y="2689349"/>
            <a:ext cx="0"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6A497348-3704-51DC-269D-C8711ACAB798}"/>
              </a:ext>
            </a:extLst>
          </p:cNvPr>
          <p:cNvCxnSpPr/>
          <p:nvPr/>
        </p:nvCxnSpPr>
        <p:spPr bwMode="auto">
          <a:xfrm>
            <a:off x="6096000" y="2689349"/>
            <a:ext cx="4388699"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 name="TextBox 1">
            <a:extLst>
              <a:ext uri="{FF2B5EF4-FFF2-40B4-BE49-F238E27FC236}">
                <a16:creationId xmlns:a16="http://schemas.microsoft.com/office/drawing/2014/main" id="{AFCC6C8E-8FA1-5103-6562-3790EDEDF744}"/>
              </a:ext>
            </a:extLst>
          </p:cNvPr>
          <p:cNvSpPr txBox="1"/>
          <p:nvPr/>
        </p:nvSpPr>
        <p:spPr>
          <a:xfrm>
            <a:off x="8917498" y="4835881"/>
            <a:ext cx="2841478"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University of Knowledge</a:t>
            </a:r>
          </a:p>
        </p:txBody>
      </p:sp>
    </p:spTree>
    <p:extLst>
      <p:ext uri="{BB962C8B-B14F-4D97-AF65-F5344CB8AC3E}">
        <p14:creationId xmlns:p14="http://schemas.microsoft.com/office/powerpoint/2010/main" val="343485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19100" y="1934977"/>
            <a:ext cx="11458875" cy="1567891"/>
          </a:xfrm>
        </p:spPr>
        <p:txBody>
          <a:bodyPr/>
          <a:lstStyle/>
          <a:p>
            <a:r>
              <a:rPr lang="en-US" dirty="0"/>
              <a:t>The match profiles defined in the Network Zone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7</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match profiles defined in the Network Zone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966915"/>
          </a:xfrm>
        </p:spPr>
        <p:txBody>
          <a:bodyPr/>
          <a:lstStyle/>
          <a:p>
            <a:r>
              <a:rPr lang="en-US" sz="2200" dirty="0"/>
              <a:t>In our example the following two match methods will be used when a staff user does “Share with network” from the Member Institution and Alma “looks for” a match in the Network Zone institution.</a:t>
            </a:r>
          </a:p>
          <a:p>
            <a:r>
              <a:rPr lang="en-US" sz="2200" dirty="0"/>
              <a:t>In the Network Zone we have defined as follows at "Configuration &gt; Resources &gt; General &gt; Other Settings" </a:t>
            </a:r>
          </a:p>
          <a:p>
            <a:pPr lvl="1"/>
            <a:r>
              <a:rPr lang="en-US" sz="2200" dirty="0" err="1"/>
              <a:t>non_serial_match_method</a:t>
            </a:r>
            <a:r>
              <a:rPr lang="en-US" sz="2200" dirty="0"/>
              <a:t> = the ISBN Match Method</a:t>
            </a:r>
          </a:p>
          <a:p>
            <a:pPr lvl="1"/>
            <a:r>
              <a:rPr lang="en-US" sz="2200" dirty="0" err="1"/>
              <a:t>serial_match_method</a:t>
            </a:r>
            <a:r>
              <a:rPr lang="en-US" sz="2200" dirty="0"/>
              <a:t> = the ISSN Match Method</a:t>
            </a:r>
          </a:p>
          <a:p>
            <a:pPr marL="0" indent="0">
              <a:buNone/>
            </a:pPr>
            <a:endParaRPr lang="en-US" sz="2200" dirty="0"/>
          </a:p>
          <a:p>
            <a:r>
              <a:rPr lang="en-US" sz="2200" dirty="0"/>
              <a:t>For descriptions of these match methods see: </a:t>
            </a:r>
            <a:r>
              <a:rPr lang="en-US" sz="2200" dirty="0">
                <a:hlinkClick r:id="rId2"/>
              </a:rPr>
              <a:t>Match Methods – Explanations and Examples</a:t>
            </a:r>
            <a:endParaRPr lang="en-US" sz="2200" dirty="0"/>
          </a:p>
          <a:p>
            <a:r>
              <a:rPr lang="en-US" sz="2200" dirty="0"/>
              <a:t>For descriptions of what should be put in “Other Settings” for each match method see: </a:t>
            </a:r>
            <a:r>
              <a:rPr lang="en-US" sz="2200" dirty="0">
                <a:hlinkClick r:id="rId3"/>
              </a:rPr>
              <a:t>Configuring Other Settings</a:t>
            </a:r>
            <a:endParaRPr lang="en-US" sz="2200" dirty="0"/>
          </a:p>
          <a:p>
            <a:endParaRPr lang="en-US" sz="2200" dirty="0"/>
          </a:p>
        </p:txBody>
      </p:sp>
    </p:spTree>
    <p:extLst>
      <p:ext uri="{BB962C8B-B14F-4D97-AF65-F5344CB8AC3E}">
        <p14:creationId xmlns:p14="http://schemas.microsoft.com/office/powerpoint/2010/main" val="247015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match profiles defined in the Network Zone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pic>
        <p:nvPicPr>
          <p:cNvPr id="6" name="Picture 5">
            <a:extLst>
              <a:ext uri="{FF2B5EF4-FFF2-40B4-BE49-F238E27FC236}">
                <a16:creationId xmlns:a16="http://schemas.microsoft.com/office/drawing/2014/main" id="{29CCA19B-A67D-B8F6-1D33-88F77D3A59EA}"/>
              </a:ext>
            </a:extLst>
          </p:cNvPr>
          <p:cNvPicPr>
            <a:picLocks noChangeAspect="1"/>
          </p:cNvPicPr>
          <p:nvPr/>
        </p:nvPicPr>
        <p:blipFill>
          <a:blip r:embed="rId2"/>
          <a:stretch>
            <a:fillRect/>
          </a:stretch>
        </p:blipFill>
        <p:spPr>
          <a:xfrm>
            <a:off x="0" y="1819059"/>
            <a:ext cx="12192000" cy="3581831"/>
          </a:xfrm>
          <a:prstGeom prst="rect">
            <a:avLst/>
          </a:prstGeom>
          <a:ln>
            <a:solidFill>
              <a:schemeClr val="tx1"/>
            </a:solidFill>
          </a:ln>
        </p:spPr>
      </p:pic>
      <p:sp>
        <p:nvSpPr>
          <p:cNvPr id="7" name="TextBox 6">
            <a:extLst>
              <a:ext uri="{FF2B5EF4-FFF2-40B4-BE49-F238E27FC236}">
                <a16:creationId xmlns:a16="http://schemas.microsoft.com/office/drawing/2014/main" id="{E836100F-8127-0281-F31A-A75AFBF831C9}"/>
              </a:ext>
            </a:extLst>
          </p:cNvPr>
          <p:cNvSpPr txBox="1"/>
          <p:nvPr/>
        </p:nvSpPr>
        <p:spPr>
          <a:xfrm>
            <a:off x="7143750" y="3267076"/>
            <a:ext cx="3371850" cy="326384"/>
          </a:xfrm>
          <a:prstGeom prst="rect">
            <a:avLst/>
          </a:prstGeom>
          <a:solidFill>
            <a:srgbClr val="FFFF00"/>
          </a:solidFill>
          <a:ln>
            <a:solidFill>
              <a:schemeClr val="tx1"/>
            </a:solidFill>
          </a:ln>
        </p:spPr>
        <p:txBody>
          <a:bodyPr wrap="square" rtlCol="0">
            <a:noAutofit/>
          </a:bodyPr>
          <a:lstStyle/>
          <a:p>
            <a:pPr algn="l"/>
            <a:r>
              <a:rPr lang="en-US" sz="1400" dirty="0"/>
              <a:t>This uses ISBN Match Method</a:t>
            </a:r>
          </a:p>
        </p:txBody>
      </p:sp>
      <p:sp>
        <p:nvSpPr>
          <p:cNvPr id="8" name="TextBox 7">
            <a:extLst>
              <a:ext uri="{FF2B5EF4-FFF2-40B4-BE49-F238E27FC236}">
                <a16:creationId xmlns:a16="http://schemas.microsoft.com/office/drawing/2014/main" id="{4BEBAAAA-4513-2012-2B44-C33C4D277274}"/>
              </a:ext>
            </a:extLst>
          </p:cNvPr>
          <p:cNvSpPr txBox="1"/>
          <p:nvPr/>
        </p:nvSpPr>
        <p:spPr>
          <a:xfrm>
            <a:off x="7143750" y="5726984"/>
            <a:ext cx="3371850" cy="302341"/>
          </a:xfrm>
          <a:prstGeom prst="rect">
            <a:avLst/>
          </a:prstGeom>
          <a:solidFill>
            <a:srgbClr val="FFFF00"/>
          </a:solidFill>
          <a:ln>
            <a:solidFill>
              <a:schemeClr val="tx1"/>
            </a:solidFill>
          </a:ln>
        </p:spPr>
        <p:txBody>
          <a:bodyPr wrap="square" rtlCol="0">
            <a:noAutofit/>
          </a:bodyPr>
          <a:lstStyle/>
          <a:p>
            <a:pPr algn="l"/>
            <a:r>
              <a:rPr lang="en-US" sz="1400" dirty="0"/>
              <a:t>This uses ISSN Match Method</a:t>
            </a:r>
          </a:p>
        </p:txBody>
      </p:sp>
      <p:sp>
        <p:nvSpPr>
          <p:cNvPr id="12" name="Rectangle 11">
            <a:extLst>
              <a:ext uri="{FF2B5EF4-FFF2-40B4-BE49-F238E27FC236}">
                <a16:creationId xmlns:a16="http://schemas.microsoft.com/office/drawing/2014/main" id="{C9277731-A2B7-EAEF-6914-7EC6B262CDD3}"/>
              </a:ext>
            </a:extLst>
          </p:cNvPr>
          <p:cNvSpPr/>
          <p:nvPr/>
        </p:nvSpPr>
        <p:spPr>
          <a:xfrm>
            <a:off x="4533900" y="4552950"/>
            <a:ext cx="34671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5061D5F6-AE12-2F6F-899D-9670A66B5987}"/>
              </a:ext>
            </a:extLst>
          </p:cNvPr>
          <p:cNvSpPr/>
          <p:nvPr/>
        </p:nvSpPr>
        <p:spPr>
          <a:xfrm>
            <a:off x="4533900" y="4979056"/>
            <a:ext cx="34671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8A95C159-D076-A1F2-0642-74B5231BDF57}"/>
              </a:ext>
            </a:extLst>
          </p:cNvPr>
          <p:cNvSpPr/>
          <p:nvPr/>
        </p:nvSpPr>
        <p:spPr>
          <a:xfrm>
            <a:off x="533400" y="4552949"/>
            <a:ext cx="18288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C2E0F904-0C1E-6DB6-CCD6-3924126DF523}"/>
              </a:ext>
            </a:extLst>
          </p:cNvPr>
          <p:cNvSpPr/>
          <p:nvPr/>
        </p:nvSpPr>
        <p:spPr>
          <a:xfrm>
            <a:off x="533400" y="4950481"/>
            <a:ext cx="1828800"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7" name="Straight Arrow Connector 16">
            <a:extLst>
              <a:ext uri="{FF2B5EF4-FFF2-40B4-BE49-F238E27FC236}">
                <a16:creationId xmlns:a16="http://schemas.microsoft.com/office/drawing/2014/main" id="{4B513527-7D48-8908-9387-3B560065E0CA}"/>
              </a:ext>
            </a:extLst>
          </p:cNvPr>
          <p:cNvCxnSpPr>
            <a:cxnSpLocks/>
          </p:cNvCxnSpPr>
          <p:nvPr/>
        </p:nvCxnSpPr>
        <p:spPr>
          <a:xfrm flipH="1">
            <a:off x="6781800" y="3609975"/>
            <a:ext cx="361950" cy="7810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FA78BF-8811-8793-DE68-85FA712F1451}"/>
              </a:ext>
            </a:extLst>
          </p:cNvPr>
          <p:cNvCxnSpPr/>
          <p:nvPr/>
        </p:nvCxnSpPr>
        <p:spPr>
          <a:xfrm flipH="1" flipV="1">
            <a:off x="6848475" y="5350515"/>
            <a:ext cx="295275" cy="3764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0">
            <a:extLst>
              <a:ext uri="{FF2B5EF4-FFF2-40B4-BE49-F238E27FC236}">
                <a16:creationId xmlns:a16="http://schemas.microsoft.com/office/drawing/2014/main" id="{EBD453DE-811A-F963-75BC-9236C3475F52}"/>
              </a:ext>
            </a:extLst>
          </p:cNvPr>
          <p:cNvSpPr>
            <a:spLocks noGrp="1"/>
          </p:cNvSpPr>
          <p:nvPr>
            <p:ph sz="quarter" idx="13"/>
          </p:nvPr>
        </p:nvSpPr>
        <p:spPr>
          <a:xfrm>
            <a:off x="370663" y="1138610"/>
            <a:ext cx="11450673" cy="3909640"/>
          </a:xfrm>
        </p:spPr>
        <p:txBody>
          <a:bodyPr/>
          <a:lstStyle/>
          <a:p>
            <a:r>
              <a:rPr lang="en-US" sz="2200" dirty="0"/>
              <a:t>In the Network Zone</a:t>
            </a:r>
          </a:p>
        </p:txBody>
      </p:sp>
    </p:spTree>
    <p:extLst>
      <p:ext uri="{BB962C8B-B14F-4D97-AF65-F5344CB8AC3E}">
        <p14:creationId xmlns:p14="http://schemas.microsoft.com/office/powerpoint/2010/main" val="3232590279"/>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30478</TotalTime>
  <Words>1128</Words>
  <Application>Microsoft Office PowerPoint</Application>
  <PresentationFormat>Widescreen</PresentationFormat>
  <Paragraphs>132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PowerPoint Presentation</vt:lpstr>
      <vt:lpstr>The match profiles defined in the Network Zone</vt:lpstr>
      <vt:lpstr>The match profiles defined in the Network Zone</vt:lpstr>
      <vt:lpstr>The match profiles defined in the Network Zone</vt:lpstr>
      <vt:lpstr>The match profiles defined in the Network Zone</vt:lpstr>
      <vt:lpstr>PowerPoint Presentation</vt:lpstr>
      <vt:lpstr>The sample existing record in the Network Zone</vt:lpstr>
      <vt:lpstr>The sample existing record in the Network Zone</vt:lpstr>
      <vt:lpstr>PowerPoint Presentation</vt:lpstr>
      <vt:lpstr>The sample existing record in the Member Institution</vt:lpstr>
      <vt:lpstr>PowerPoint Presentation</vt:lpstr>
      <vt:lpstr>Sharing the existing record in the Member Institution with the Network Zone</vt:lpstr>
      <vt:lpstr>Sharing the existing record in the Member Institution with the Network Zone</vt:lpstr>
      <vt:lpstr>Sharing the existing record in the Member Institution with the Network Zone</vt:lpstr>
      <vt:lpstr>Sharing the existing record in the Member Institution with the Network Zone</vt:lpstr>
      <vt:lpstr>Sharing the existing record in the Member Institution with the Network Zone</vt:lpstr>
      <vt:lpstr>Sharing the existing record in the Member Institution with the Network Zone</vt:lpstr>
      <vt:lpstr>Sharing the existing record in the Member Institution with the Network Zone</vt:lpstr>
      <vt:lpstr>Sharing the existing record in the Member Institution with the Network Zone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123</cp:revision>
  <dcterms:created xsi:type="dcterms:W3CDTF">2023-07-24T19:21:55Z</dcterms:created>
  <dcterms:modified xsi:type="dcterms:W3CDTF">2024-08-09T04:47:29Z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